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химический состав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клетки: от строения до химического состава.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 — основа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 — это «строительные кирпичики» всех организмов. Одни живые существа состоят всего из одной клетки, другие — из миллионов. Именно в клетке происходят рост, обмен веществ, получение энергии и хранение наследственной информации.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и ее основные положения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сложилась в XIX веке благодаря исследованиям М. Шлейдена, Т. Шванна и Р. Вирхова. Их работы показали, что клетка — общая основа строения всех живых организмов.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единица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теории, клетка одновременно является единицей строения, жизнедеятельности и развития. Это значит, что именно в клетке происходят основные процессы, обеспечивающие жизнь организма.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положение теории состоит в том, что новые клетки возникают только при делении уже существующих. Это объясняет рост организма, восстановление тканей и передачу наследственных признаков.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клетки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клетку от внешней среды и регулирует, какие вещества входят внутрь и выходят наружу. Благодаря этому клетка сохраняет постоянство внутренней среды.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внутренняя полужидкая среда клетки, в которой находятся органоиды и протекает множество химических реакций. Здесь вещества могут перемещаться и взаимодействовать.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энергией, а рибосомы участвуют в синтезе белка. Эти органоиды необходимы для работы и обновления клетки.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наследственный материал и управляет процессами в клетке. Оно особенно важно для деления, роста и сохранения признаков организма.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и 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помогает перемещать вещества внутри клетки, а аппарат Гольджи их упаковывает, изменяет и направляет к нужному месту или наружу.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клетка: сходства и 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общие органоиды и признаки, по которым клетки растений и животных отличаются друг от 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есть клеточная стенка, пластиды и крупная вакуоль; у животных эти признаки отсутствуют, зато у них чаще встречаются лизосомы и центриоли.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клеток растений и животных, 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по содержанию веществ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вещество клетки распределено неравномерно: одни компоненты составляют лишь следовые количества, другие обеспечивают большую часть её структуры и 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заметно преобладает, а среди сухих веществ особенно выделяются белки — именно они составляют основу многих клеточных структур.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данные школьного курса биологии о химическом составе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70–80%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приходится на воду в клетке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почему вода необходима для реакций, переноса веществ и сохранения объёма клетки. Без неё жизненные процессы быстро нарушаются.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химический состав клетки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клетки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 натрий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ионы помогают клеточной мембране работать правильно и участвуют в передаче нервных импульсов. Их баланс особенно важен для нормальной работы клеток и органов.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нужен не только для костей и зубов, но и для сокращения мышц, а также для передачи сигналов внутри организма. Его недостаток быстро отражается на здоровье.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и ионы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хлора помогают поддерживать состав внутренней среды клетки и участвуют в обменных процессах. Вместе с другими солями они обеспечивают устойчивость работы организма.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минеральных веществ не хватает, нарушаются обмен веществ, работа нервной системы и мышц. Поэтому соли нужны клетке в небольшом, но очень важном количестве.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через клеточную мембрану
</a:t>
            </a:r>
            <a:pPr algn="l" indent="0" marL="0">
              <a:lnSpc>
                <a:spcPct val="80000"/>
              </a:lnSpc>
              <a:buNone/>
            </a:pPr>
            <a:r>
              <a:rPr lang="en-US" sz="271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поступление веществ из внешней среды в клетку и выведение продуктов обмена обратно наружу.
</a:t>
            </a:r>
            <a:endParaRPr lang="en-US" sz="271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 — основные рабочие молекулы клетки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построены из аминокислот, словно из отдельных деталей. Из разных сочетаний этих «деталей» образуются белки с разными свойствами и функциями в клетке.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входят в состав мембран, органоидов и других клеточных структур. Они помогают клетке сохранять форму, а также участвуют в её росте и обновлении.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белки работают как ферменты — вещества, которые ускоряют химические реакции. Без них обмен веществ был бы слишком медленным для жизни клетки.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в движении клеток, защите организма и передаче сигналов. Поэтому их часто называют главными рабочими молекулами живых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органических веществ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клетки дополняют друг друга: одни строят клетку, другие дают энергию, третьи отвечают за наследственность.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больше всего ключевых функций, но для жизни клетки важен согласованный вклад всех органических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656" y="2367705"/>
            <a:ext cx="2261793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углеводы в клетке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откладываются про запас и при необходимости постепенно расходуются клеткой. Это удобный источник энергии, который особенно важен при длительной нехватке пищи и активной работе организма.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вещества помогают защищать клетку и уменьшают теплопотери у животных. Кроме того, они входят в состав клеточных мембран и делают их более устойчивыми.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расщепляются быстрее других органических веществ, поэтому клетка получает энергию почти сразу. Именно поэтому они особенно важны при движении, росте и активном обмене веществ.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 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запасным углеводом служит крахмал, а у животных — гликоген. Оба вещества накапливаются в клетках и могут быстро превращаться в источник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604" y="2403758"/>
            <a:ext cx="2839581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наследственная информация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 — хранилище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«инструкции» для построения организма и работы клеток. В ней записаны признаки, которые передаются от родителей потомкам и сохраняются при делении клеток.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 — помощник в синтезе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считывает информацию с ДНК и помогает использовать ее при создании белков. Без РНК клетка не смогла бы точно собрать нужные молекулы в нужный момент.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обеспечивают преемственность: информация переходит от клетки к клетке и от поколения к поколению. Благодаря этому живые организмы сохраняют свои особенности.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5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
</a:t>
            </a:r>
            <a:pPr algn="l" indent="0" marL="0">
              <a:lnSpc>
                <a:spcPct val="80000"/>
              </a:lnSpc>
              <a:buNone/>
            </a:pPr>
            <a:r>
              <a:rPr lang="en-US" sz="275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из ядра превращается в готовые белки, работающие в клетке.
</a:t>
            </a:r>
            <a:endParaRPr lang="en-US" sz="2751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 их 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органоиды отвечают за хранение информации, получение энергии, синтез белков и транспорт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органоида есть своя задача, а вместе они обеспечивают согласованную работу клетки.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растительной и животной клеток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основы строения, клетки разных организмов приспособлены к разным функциям и 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отличается опорой и фотосинтезом, а животная — наличием структур для активного внутриклеточного обмена.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клетки с ее функциями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внутреннее содержимое клетки от внешней среды. Она не только защищает, но и точно регулирует, какие вещества могут входить и выходить.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служит внутренней средой клетки. В ней находятся органоиды, перемещаются вещества и проходят многие важные химические реакции, необходимые для 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свою работу: одни создают энергию, другие синтезируют белки, третьи накапливают или перемещают вещества. Благодаря этому клетка действует как слаженный механизм.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 и направляет процессы в клетке. Оно помогает клетке расти, делиться и выполнять свои функции в нужное время и в нужном объеме.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химического состава клетки для организма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основу содержимого клетки и помогает веществам растворяться и перемещаться. Без нее реакции обмена идут медленнее, а клетка теряет нормальный объем и 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роста, восстановления тканей и работы ферментов. Именно они помогают клетке строить нужные структуры и ускорять химические реакции.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запасают энергию и участвуют в защите клетки, а углеводы дают быстрый источник энергии. Их баланс особенно важен при активном росте и движении.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поддерживают работу мембран, мышц и нервной системы. Их нехватка нарушает обмен веществ, из-за чего страдают клетки, органы и весь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лука под объективом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из самых простых школьных микропрепаратов клетки лука выстраиваются ровными рядами, словно кирпичики. Их контуры хорошо заметны благодаря клеточной стенке, а внутри иногда видно ядро. Такой препарат удобен для первого знакомства с клеточным строением.
</a:t>
            </a:r>
            <a:endParaRPr lang="en-US" sz="1269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препарат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можно различить клеточные границы, цитоплазму и, при хорошем окрашивании, отдельные структуры внутри клетки. Растительные клетки обычно имеют более правильную форму, поэтому их легче изучать на уроке и сравнивать между собой.
</a:t>
            </a:r>
            <a:endParaRPr lang="en-US" sz="1350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клетку в микроскоп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жизни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тесно связано с ее работой: вещества обеспечивают энергию, органоиды выполняют свои задачи, а ДНК хранит программу жизни. Понимание этого помогает объяснить развитие и обмен веществ.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2026-06-01T13:21:27Z</dcterms:created>
  <dcterms:modified xsi:type="dcterms:W3CDTF">2026-06-01T13:21:27Z</dcterms:modified>
</cp:coreProperties>
</file>