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 и народы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 многих народов, языков и традиций.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где и почему живут люди в России, как расселение связано с природой и историей, а также почему многонациональный состав страны особенно важен для географии.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людей и культур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 его размещение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неравномерно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по территории России очень неравномерно: одни районы заселены густо, а другие остаются редкими. Это связано с природными условиями, дорогами и хозяйственной освоенностью.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Густонаселённые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населения характерна для Центральной России, Поволжья, юга страны и крупных городов. Здесь больше рабочих мест, удобнее транспорт и мягче условия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районы, Сибирь и Дальний Восток заселены значительно слабее. Большие расстояния, суровый климат и сложная транспортная доступность ограничивают рост населения в этих регионах.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определяют климат, транспортные линии, наличие предприятий, плодородные земли и история освоения территории. Эти факторы действуют вместе и формируют карту населения страны.
</a:t>
            </a:r>
            <a:endParaRPr lang="en-US" sz="1165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сельская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живёт большинство населения России, потому что там сосредоточены образование, медицина, промышленность и услуги. Сельские поселения чаще связаны с землёй и природными ресурсами.
</a:t>
            </a:r>
            <a:endParaRPr lang="en-US" sz="11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явном преобладании одного народа в стране живут десятки крупных и малых этнических групп.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перепись населения 2021 года (доля по национальному составу)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Россия остаётся многонациональным государством: большинство составляет один народ, но доля других групп тоже заметна.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России по численности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большинство определяет роль русского языка как общего средства общения и связывает культурное пространство страны.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80,8%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русские среди населения России по данным переписи 2021 года.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перепись населения 2021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и Урала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1800" y="12853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народ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 — один из крупнейших народов России. Они живут в Татарстане, Поволжье и больших городах, сохраняя язык, кухню, праздники и богатые семейные традиции.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621800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и башкортостан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исторически связаны с Башкортостаном и соседними районами Урала. В их культуре заметны коневодство, национальная музыка, эпические сказания и уважение к родовой памяти.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621800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Чуваши, мари и удмурты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Чуваши, мари и удмурты живут в республиках Поволжья и на Урале. Для этих народов важны родной язык, народный костюм, ремёсла и календарные праздники.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2815163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Мордовские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Мордва объединяет несколько родственных групп, которые проживают в Мордовии и соседних регионах. Их культура сохраняется через фольклор, традиционные обряды, песни и местные обычаи.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2815163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расположены республики Татарстан, Башкортостан, Чувашия, Марий Эл и Удмуртия. Они помогают сохранять языки, культуру и историческую связь народов с родной землёй.
</a:t>
            </a:r>
            <a:endParaRPr lang="en-US" sz="9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этнографии России
</a:t>
            </a:r>
            <a:endParaRPr lang="en-US" sz="949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исторически сложились основные центры расселения крупнейших народов России.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связаны с определёнными территориями, но сегодня живут и за пределами своих исторических регионов.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народы России и районы проживания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Северного Кавказа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отличается сложным горным рельефом, который долго влиял на расселение людей. Поселения часто расположены в долинах, ущельях и предгорьях.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народов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регионе рядом живут чеченцы, ингуши, аварцы, даргинцы, осетины, кабардинцы, балкарцы и другие народы. Такое соседство требует уважения к обычаям каждого народа.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семейные связи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Северного Кавказа важны родственные связи, взаимопомощь и уважение к старшим. Эти ценности поддерживают порядок в семье и в обществе.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обычаи, музыка, кухня и праздничные обряды передаются здесь из поколения в поколение. Благодаря этому регион сохраняет яркую и узнаваемую культурную самобытность.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многонациональное население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исторические этапы расширения государства и смешения народов на его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народов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используются десятки языков народов страны: татарский, башкирский, чеченский, якутский, чувашский, удмуртский, марийский и другие. Это важная часть культурной карты России.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в республиках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национальных республиках родные языки изучают в школах и используют в культурной жизни, на праздниках и в семейном общении. Это помогает сохранять связь с традициями.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служит общим средством общения, используется в управлении, школе, науке и средствах массовой информации. Он помогает людям разных национальностей понимать друг друга.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делает Россию особенно богатой культурно. Каждый язык хранит историю народа, его образ жизни, память о прошлом и особенности мышления.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 чаще пользуются развитой инфраструктурой и разнообразными услугами, а сельские территории сохраняют тесную связь с природой и хозяйством.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Всероссийская перепись населения 2021 года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городского населения показывает высокий уровень урбанизации страны и концентрацию работы, образования и транспорта в городах.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костюмы и праздники народов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 у татар и башкир объединяет спортивные состязания, песни и угощения. На празднике легко увидеть яркие национальные костюмы, украшенные вышивкой и орнаментом, а также почувствовать гостеприимную атмосферу, которая хорошо передаёт дух Поволжья.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Сабантуй: праздник труда и радости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Якутский Ысыах и северное лето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Ысыах у якутов связан с приходом лета, благодарностью природе и общим праздником для семей и соседей. На изображениях этого праздника обычно видны светлые одежды, круговые танцы, коновязи и традиционные блюда, отражающие жизнь в северном крае.
</a:t>
            </a:r>
            <a:endParaRPr lang="en-US" sz="1069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костюм как память народа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национальной одежде часто заметны цвета, орнаменты и украшения, которые передаются из поколения в поколение. Традиционные блюда тоже многое рассказывают о народе: они зависят от климата, доступных продуктов и привычного образа жизни.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этнографии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рядом существуют разные религии, и каждая связана с определёнными народами и регионами.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страны разнообразна: у разных народов сохраняются свои традиции, но все они существуют в одном государстве.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народов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сохраняются малочисленные народы Севера, Сибири и Дальнего Востока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промыслы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давних времён жизнь многих северных народов была связана с оленеводством, рыболовством и охотой. Эти занятия помогали выживать в суровом климате и сохранять опыт бережного отношения к природе.
</a:t>
            </a:r>
            <a:endParaRPr lang="en-US" sz="1249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уклада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продолжают передавать язык, обычаи и хозяйственные навыки внутри семей и общин. Традиционный уклад остаётся важной частью их культуры и помогает сохранять связь с предками.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защита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поддержка малочисленных народов включает изучение их культур, охрану территорий и сохранение промыслов. Это помогает не потерять уникальные знания о северных и дальневосточных регионах.
</a:t>
            </a:r>
            <a:endParaRPr lang="en-US" sz="12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населения влияют климат, транспортные пути, история освоения и наличие рабочих мест. Поэтому заселение страны резко меняется от региона к региону.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России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территории сосредоточены в европейской части и на Северном Кавказе, а на востоке страны расстояния больше, а население редкое.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народы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и её значение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показывает, сколько жителей живёт в стране, где они находятся и как меняется численность населения со временем. Это основа для точного изучения расселения людей.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планировать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переписи нужны, чтобы правильно рассчитать, где строить школы, больницы, дороги и транспортные маршруты. Без этих данных сложно учитывать реальные потребности жителей.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состав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помогает узнать возраст, национальность, язык общения и место проживания людей. Такие сведения важны для понимания культурного и демографического разнообразия России.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географам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перепись особенно полезна: она позволяет сравнивать регионы, видеть изменения в расселении и объяснять, почему одни территории заселены плотнее других.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межнациональное согласие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разнообразие народов приводит к необходимости уважения, общих правил и совместной жизни в одной стране.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сказки, легенды и былины сохраняют представления о мире, труде и характере людей. Через них школьники узнают, как разные народы объясняли природу и жизненные правила.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песни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 мелодии передают настроение праздников и повседневной жизни. Они часто звучат на фестивалях, в школах и музеях, объединяя поколения и напоминая о корнях.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резьба по дереву, работа с металлом и тканью отражают мастерство народов России. Узор и форма изделий нередко связаны с природой, верованиями и местным укладом.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библиотеки и школьные выставки помогают сохранять образцы народного искусства. Благодаря им культурное наследие становится доступным детям и помогает лучше понимать историю страны.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народов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 и географии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поддерживают единство страны и помогают сохранять культуры народов.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 поддерживают образование, культурные традиции, сохранение языков и равные права для всех граждан.
</a:t>
            </a:r>
            <a:endParaRPr lang="en-US" sz="1294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многонациональную страну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 многих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сильна своим единством: в одной стране живут разные народы, языки и религии. Понимание их особенностей помогает лучше увидеть географию, историю и культурное богатство государства.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2026-06-02T17:38:25Z</dcterms:created>
  <dcterms:modified xsi:type="dcterms:W3CDTF">2026-06-02T17:38:25Z</dcterms:modified>
</cp:coreProperties>
</file>