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XVI века: территория, население и хозяйство
</a:t>
            </a:r>
            <a:endParaRPr lang="en-US" sz="2979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 — время укрепления Русского государства: Москва растёт, население трудится на земле, города усиливаются.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начала XVI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русские земли всё плотнее объединялись вокруг Москвы. Государству нужно было защищать границы, собирать налоги и управлять разными территориями. В этом опирались на великого князя, служилых людей, города-крепости и повинности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Русского государства в начале XVI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занимало большую часть Восточно-Европейской равнины. Ядро составляли земли вокруг Москвы и важные водные пути по Оке, Волге и Москве-реке.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сохранялось соперничество с Великим княжеством Литовским, а на юге была угроза набегов крымских татар. Такие соседи влияли на оборонительные меры власти.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связывали Новгород и Псков, а на востоке продолжалось дальнейшее продвижение. При всей масштабности территория осваивалась неравномерно: люди селились плотнее в одних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971381"/>
            <a:ext cx="3239400" cy="16244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земли государства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крупные части государства и их основные функции: управление, торговля, земледелие, оборона и сбор налогов.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районы давали государству ресурсы, людей и военную опору; разные функции делали управление более устойчивым.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истории России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хозяйственное освоение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задавала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 и плодородные участки определяли, где люди выбирали места для жизни. Реки превращались в «дороги»: по ним перевозили хлеб, соль, меха и изделия ремесленников.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было легче жить и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освоенными были районы около Москвы, по Волге и в плодородной центральной части страны. Северные земли давали меньше урожая, но обеспечивали лесные богатства, пушнину, рыбу и соль.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укреплённых центров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усилением государства города становились опорой не только торговли, но и контроля над территориями и сбором средств.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центров поддерживал внутренний обмен и укреплял единство: власть быстрее связывала разные земли.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материалам: конец XV — начало XVI века (точных чисел в источнике не приводится)
</a:t>
            </a:r>
            <a:endParaRPr lang="en-US" sz="6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Русском государстве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массу населения составляли крестьяне. Они жили в сельской местности и обеспечивали пищу для большинства жителей, занимаясь земледелием, уходом за скотом и сезонными работами.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горожане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посадские люди: ремесленники, купцы и служилые. Горожане участвовали в ремесленном производстве и торговле, а также помогали поддерживать городскую жизнь.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категории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были зависимые группы: холопы, кабальные люди и временно зависимые. Их положение определялось договором или жизненными обстоятельствами и влияло на их свободу передвижения.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распределялись по территории не одинаково: плотнее селились в центральных уездах и возле крупных городов. На окраинах плотность населения была ниже, и освоение шло медленнее.
</a:t>
            </a:r>
            <a:endParaRPr lang="en-US" sz="7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связи службы и повинностей связывали верх и низ общества в начале XVI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хозяйство и повседневный труд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выращивали рожь, овёс, ячмень, лён и коноплю, разводили скот. Они занимались рыболовством, сбором мёда и лесными промыслами, чтобы дополнять питание и доходы семьи.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использовали соху, серп, борону и простые орудия ручного труда. Урожай сильно зависел от погоды, поэтому неурожайные годы и голод становились тяжёлым испытанием для деревни. Семья оставалась главной трудовой силой.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хозяйственной деятельности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оставалось основой, обеспечивая пищу. Рядом с ним развивались лесные промыслы Севера, солеварение, рыболовство и охота, а ремёсла поддерживали обмен.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характер хозяйства означал, что значительная часть продукции производилась прежде всего для собственного потребления, а торговля дополняла 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занятиях населения начала XVI века (точные проценты не приводятся; показаны условные доли)
</a:t>
            </a:r>
            <a:endParaRPr lang="en-US" sz="5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городское производство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работали кузнецы, гончары, кожевники, ткачи, сапожники, оружейники и ювелиры. Они изготавливали вещи вручную в небольших мастерских для местных покупателей.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продавали изделия на городских торгах: особенно ценились оружие, ткани, посуда, замки, колокола и украшения. Эти предметы требовались и для быта, и для службы.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ремесло развивалось там, где были спрос, торговые пути и поддержка крупных центров. Чем ближе к таким узлам находились мастерские, тем устойчивее становилась работа ремесленников.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внутренней и внешней торговли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активно вывозили продовольствие, сырьё и товары промыслов, а получали извне ткани, металлические изделия и некоторые редкие продукты. Обмен связывал районы страны и соседей.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показывал, что хозяйство Русского государства опиралось не только на землю: оно нуждалось во внешних материалах и само обеспечивало соседей сырьём и продуктами.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ярмарки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Волга и 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Волге и Оке перевозили хлеб, соль, рыбу и ремесленные изделия. Эти водные маршруты связывали внутренние районы с крупными торговыми центрами.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как южный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помогал вести обмен в южном направлении. По нему доставляли товары, необходимые для торговли и повседневной жизни городов.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Двина и лесные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Северной Двины шли перевозки мехов, воска и других изделий северных промыслов. Путь соединял богатые ресурсами земли с рынками.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как ускоритель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собирали торговцев из разных мест, ускоряли обмен и помогали быстрее распродавать товары. Так жители разных земель чаще встречались и договаривались.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давали разные районы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чаще складывались постоянные рынки и мастерские, а на севере и юге сильнее ощущались влияние природы и значение защиты путей.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и угрозы формировали разные занятия, поэтому государству было выгодно поддерживать обмен между районами.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 (обобщённая характеристика по регионам)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повинности и зависимость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платили оброк — продуктами и деньгами, а также выполняли барщину и другие работы в пользу владельцев земли. Это связывало хозяйство деревни с интересами землевладельцев и 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люди несли торговые и денежные повинности. Города, где развивались ремёсла и обмен, поддерживали порядок и обеспечивали государству поступления от занятий горожан.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повинности имели практическую цель — содержание власти, войска и укреплений. Без этих средств государство не смогло бы защищать границы и поддерживать управление.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усиливало контроль над населением: закрепляло порядок взимания средств и организовывало выполнение обязанностей. В результате зависимость многих групп постепенно становилась более устойчивой.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производства к рынку и государственным нуждам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товара: создание продукта в деревне или мастерской → торг → возможные пошлины/налоги → крупный город → потребности населения, знати и государства.
</a:t>
            </a:r>
            <a:endParaRPr lang="en-US" sz="7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хозяйственный и политический центр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была крупнейшим городом и главным узлом управления, торговли и ремесла. Сюда стекались налоги, служилые люди и товары из разных земель, поэтому город быстрее развивался и привлекал ремесленников.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Кремль, посад и рынки формировали основу городской жизни. Из Москвы расходились дороги к Владимиру, Твери, Новгороду и Рязани, что усиливало роль столицы как связующего центра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 и окраин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чаще опирались на оборону и поддержание границ, поэтому торговля и ремесла там могли развиваться слабее, чем в центре.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проявлялась в распределении людей и ресурсов: центр тянул обмен и управление на себя, а окраины больше зависели от безопасности.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 (сравнительная характеристика регионов)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к началу XVI 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территория Русского государства заметно расширилась, а население всё больше связывалось общими правилами. Это облегчало управление и делало жизнь людей более предсказуемой.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опиралось прежде всего на земледелие, но города, ремёсла и торговые пути играли всё более заметную роль. Они поддерживали обмен и обеспечивали потребности разных слоёв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Москвы и центральных земель повлияло на политическое и экономическое развитие страны. Центр становился главным направлением движения товаров, людей и решений власти.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расселение оставалось неравномерным: разные районы отличались природными условиями и уровнем освоения. Поэтому хозяйственные возможности и занятия людей заметно различались.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страна на пути к единству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XVI века представляла собой большое, но ещё неравномерно освоенное государство. Её сила росла благодаря труду крестьян, развитию городов, обмену товарами и объединению земель вокруг Москвы.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2026-05-14T17:05:27Z</dcterms:created>
  <dcterms:modified xsi:type="dcterms:W3CDTF">2026-05-14T17:05:27Z</dcterms:modified>
</cp:coreProperties>
</file>