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image" Target="../media/image-18-7.jpe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771075"/>
            <a:ext cx="3904800" cy="11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о правде, одиночестве и судьбе поэта.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243325"/>
            <a:ext cx="74367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«Пророк» М. Ю. Лермонтова: тема, образ и смысл стихотворения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99916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6287" y="108800"/>
            <a:ext cx="3511676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826475"/>
            <a:ext cx="38706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«Пророк» Лермонтова создан в 1841 году, в последние месяцы жизни поэта. Стихотворение связано с библейской традицией и продолжает разговор о роли поэта в обществе, начатый в русской литературе XVIII–XIX веков.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создания и литературный фон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97125"/>
            <a:ext cx="39072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означает образ пророка в литературе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3659186" y="3088713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образ связан с совестью, нравственным выбором и ответственностью за слово, которое может поддержать, предупредить или обличить.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5773786" y="1678187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русской поэзии пророк часто становится символом поэта, видящего глубже других и не боящегося говорить о добре и зле.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40448" y="2382988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Пророк — это не только религиозный персонаж, но и человек, которому открыта высшая истина и дано говорить о ней другим.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1656" y="108800"/>
            <a:ext cx="4225588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Библейские мотивы в стихотворении Лермонтова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839525" y="2380425"/>
            <a:ext cx="32376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Пророк как носитель истины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 опирается на библейский образ человека, который говорит от имени высшей правды. Это придаёт стихотворению высокий, почти священный тон.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839550" y="3743475"/>
            <a:ext cx="32376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Пространство испытания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Мотивы пустыни, света, изгнания и враждебной толпы подчёркивают духовное испытание героя. Для иллюстрации подходят пустыня, одинокая фигура и свиток.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7839" y="1605788"/>
            <a:ext cx="4012398" cy="2473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образа пророка у Пушкина и Лермонтова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783662" y="2374760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произведения связаны с темой избранности и силы слова, но у Лермонтова звучит более острый трагический мотив.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82000" y="3343014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Пушкина важнее духовное призвание, у Лермонтова — одиночество и отвержение пророка обществом.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6903" y="4130575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С. Пушкин «Пророк» (1826); М. Ю. Лермонтов «Пророк» (1841)
</a:t>
            </a:r>
            <a:endParaRPr lang="en-US" sz="696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стихотворения
</a:t>
            </a:r>
            <a:endParaRPr lang="en-US" sz="2012" dirty="0"/>
          </a:p>
        </p:txBody>
      </p:sp>
      <p:sp>
        <p:nvSpPr>
          <p:cNvPr id="10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180000" y="2427825"/>
            <a:ext cx="21249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Одиночество героя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показан человек, оторванный от окружающих и внутренне отделённый от мира.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2399695" y="2427825"/>
            <a:ext cx="21249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Дар истины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раскрывается особое знание героя: он видит то, что скрыто от других.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619366" y="2427825"/>
            <a:ext cx="21249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Выход к людям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пророк обращается к людям с правдивым словом, надеясь быть услышанным.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839048" y="2427825"/>
            <a:ext cx="21249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Изгнание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показывает насмешку, непонимание и разрыв с обществом, который ведёт к одиночеству.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525" y="918141"/>
            <a:ext cx="8784000" cy="33440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судьба пророка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556200"/>
            <a:ext cx="8784000" cy="18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и смысловых переходов в стихотворении
</a:t>
            </a:r>
            <a:endParaRPr lang="en-US" sz="111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6287" y="108800"/>
            <a:ext cx="3511676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9525" y="4024025"/>
            <a:ext cx="3237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Общество отвечает ему страхом, раздражением и насмешкой. Контраст между светлой фигурой героя и тёмной толпой помогает увидеть его внутреннюю силу и трагическое одиночество.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лирического героя: одинокий носитель правды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839538" y="3089975"/>
            <a:ext cx="3237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Лермонтова говорит убеждённо и спокойно, но его слово не вызывает доверия. Он остаётся один, потому что правда оказывается слишком трудной для окружающих.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стихотворения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1577403" y="2339100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тема — конфликт личности и общества. Толпа не принимает честное слово, потому что оно нарушает привычный порядок и заставляет задуматься о себе.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1625404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важная тема — одиночество человека, который знает правду, но не может найти понимания. Это делает образ пророка особенно трагичным и близким читателю.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74415" y="3043013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тема — духовная миссия и ответственность за истину. Слово героя становится испытанием: оно требует мужества и от поэта, и от тех, кто его слышит.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9700" y="2388302"/>
            <a:ext cx="4014300" cy="9091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особенности стихотворения «Пророк»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5014337" y="1658623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основные приёмы и их роль в тексте.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012675" y="2626877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стихотворения соединяет торжественность и трагизм, поэтому образ пророка звучит особенно сильно.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99700" y="4131050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М. Ю. Лермонтов «Пророк»
</a:t>
            </a:r>
            <a:endParaRPr lang="en-US" sz="69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97125"/>
            <a:ext cx="39072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интонация произведения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39829" y="3088663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строит фразы так, чтобы усилить чувство значительности сказанного. Интонация кажется спокойной и уверенной, но за ней ясно слышится горечь отвержения и разочарования.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62886" y="168040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много слов с оттенком суровости и духовного напряжения. Они помогают почувствовать не внешнее действие, а внутреннюю борьбу героя, его боль и одиночество.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856498" y="168040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 использует высокую, книжную лексику, напоминающую библейскую речь. Благодаря этому стихотворение звучит торжественно, как серьёзное размышление о судьбе человека, говорящего правду.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4362809" y="308822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важны контрасты: свет и тьма, высота и пустыня, истина и непонимание. Они делают язык стихотворения выразительным и подчёркивают трагический смысл образа пророка.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" y="2929307"/>
            <a:ext cx="9144000" cy="211633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Пустыня и одиночество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838975" y="1651475"/>
            <a:ext cx="364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пророка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Пророк в стихотворении — это не просто герой, а носитель высшего знания. Он одинок, потому что видит и понимает больше других, а значит, несёт тяжёлую ответственность.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657700" y="1653400"/>
            <a:ext cx="364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людей и правды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и правда противопоставлены друг другу. Толпа не принимает честное слово, а сама правда становится испытанием: она не утешает, а требует мужества и внутренней силы.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7839" y="1605788"/>
            <a:ext cx="4012398" cy="2473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смысловые мотивы в стихотворении звучат сильнее всего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783662" y="2374760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Мотивы развиваются от внутреннего состояния героя к его столкновению с миром людей. Это делает стихотворение особенно напряжённым и цельным.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82000" y="3343014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акцент падает на одиночество и конфликт с людьми; остальные мотивы поддерживают трагический смысл и образ пророка.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6903" y="4130575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основе анализа стихотворения М. Ю. Лермонтова «Пророк»
</a:t>
            </a:r>
            <a:endParaRPr lang="en-US" sz="69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пророк Лермонтова отличается от пророка Пушкина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1543661" y="239900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Лермонтова герой уже наделён знанием, но это не приносит ему признания. Напротив, правда делает его чужим среди людей, а его слово вызывает страх и раздражение.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3621425" y="3748700"/>
            <a:ext cx="47409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пушкинский образ звучит более светло и приподнято, а лермонтовский — напряжённо и трагично. В центре оказывается не путь к служению, а судьба отвергнутого носителя истины.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1618200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Пушкина пророк проходит через преображение и получает право говорить от имени высшей истины. Его образ связан с призванием, действием и надеждой на служение людям.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525" y="918141"/>
            <a:ext cx="8784000" cy="33440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героя от правды к одиночеству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556200"/>
            <a:ext cx="8784000" cy="18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честное слово превращается в источник конфликта с обществом.
</a:t>
            </a:r>
            <a:endParaRPr lang="en-US" sz="111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2617" y="1037422"/>
            <a:ext cx="249000" cy="2213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44870" y="1048465"/>
            <a:ext cx="249000" cy="199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60190" y="1023565"/>
            <a:ext cx="249000" cy="249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035508" y="2457990"/>
            <a:ext cx="249000" cy="1992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стихотворение важно для школьного изучения
</a:t>
            </a:r>
            <a:endParaRPr lang="en-US" sz="2012" dirty="0"/>
          </a:p>
        </p:txBody>
      </p:sp>
      <p:sp>
        <p:nvSpPr>
          <p:cNvPr id="13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762731" y="1664203"/>
            <a:ext cx="19653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темы поэта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помогает увидеть, как в литературе раскрывается роль поэта и его ответственность перед людьми. Это важная основа для разговора о слове как о нравственной силе.
</a:t>
            </a:r>
            <a:endParaRPr lang="en-US" sz="1000" dirty="0"/>
          </a:p>
        </p:txBody>
      </p:sp>
      <p:sp>
        <p:nvSpPr>
          <p:cNvPr id="15" name="Text 3"/>
          <p:cNvSpPr txBox="1"/>
          <p:nvPr/>
        </p:nvSpPr>
        <p:spPr>
          <a:xfrm>
            <a:off x="3585082" y="1664180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лирического героя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примере текста легко понять, кто такой лирический герой и чем он отличается от автора. Здесь он показан как человек с особой миссией и тяжёлым внутренним выбором.
</a:t>
            </a:r>
            <a:endParaRPr lang="en-US" sz="1000" dirty="0"/>
          </a:p>
        </p:txBody>
      </p:sp>
      <p:sp>
        <p:nvSpPr>
          <p:cNvPr id="16" name="Text 4"/>
          <p:cNvSpPr txBox="1"/>
          <p:nvPr/>
        </p:nvSpPr>
        <p:spPr>
          <a:xfrm>
            <a:off x="6400402" y="1664180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Литературные понятия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удобно использовать для освоения понятий мотив, образ, конфликт, символ и высокий стиль. Все они видны в тексте не отвлечённо, а очень наглядно.
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2875719" y="3073705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о смысле правды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заставляет задуматься, почему честные слова не всегда принимают спокойно. Такой вопрос понятен школьникам и помогает связать литературу с жизненным опытом.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0719" y="950175"/>
            <a:ext cx="8322563" cy="2349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стихотворения и его ключевых идей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836350" y="3737950"/>
            <a:ext cx="2277900" cy="11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отдельные образы превращаются в главные смысловые опоры текста.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79600" y="3386250"/>
            <a:ext cx="8784000" cy="11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стихотворения М. Ю. Лермонтова «Пророк»
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3217394" y="3738850"/>
            <a:ext cx="2277900" cy="11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элементы текста работают на один итог: высшая правда сталкивается с равнодушием и жестокостью людей.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8894" y="811066"/>
            <a:ext cx="4230000" cy="1408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19441" y="2219757"/>
            <a:ext cx="4230000" cy="14086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18472" y="3629686"/>
            <a:ext cx="4230000" cy="14086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3" name="Text 1"/>
          <p:cNvSpPr txBox="1"/>
          <p:nvPr/>
        </p:nvSpPr>
        <p:spPr>
          <a:xfrm>
            <a:off x="819469" y="946502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Голос, который трудно услышать
</a:t>
            </a:r>
            <a:pPr algn="l" indent="0" marL="0">
              <a:lnSpc>
                <a:spcPct val="115000"/>
              </a:lnSpc>
              <a:buNone/>
            </a:pPr>
            <a:r>
              <a:rPr lang="en-US" sz="5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Лермонтова продолжает важную для русской литературы тему: поэт говорит о том, что людям бывает трудно принять правду. В школьном чтении это помогает увидеть, что слово может быть не только красивым, но и требовательным.
</a:t>
            </a:r>
            <a:endParaRPr lang="en-US" sz="1019" dirty="0"/>
          </a:p>
        </p:txBody>
      </p:sp>
      <p:sp>
        <p:nvSpPr>
          <p:cNvPr id="14" name="Text 2"/>
          <p:cNvSpPr txBox="1"/>
          <p:nvPr/>
        </p:nvSpPr>
        <p:spPr>
          <a:xfrm>
            <a:off x="820016" y="2355194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библейском образе
</a:t>
            </a:r>
            <a:pPr algn="l" indent="0" marL="0">
              <a:lnSpc>
                <a:spcPct val="115000"/>
              </a:lnSpc>
              <a:buNone/>
            </a:pPr>
            <a:r>
              <a:rPr lang="en-US" sz="5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чувствуется связь с библейской историей и высоким книжным стилем. Поэтому рядом с образом автора легко представить рукопись, свечу и одинокую фигуру на фоне тёмного неба, словно в минуту серьёзного откровения.
</a:t>
            </a:r>
            <a:endParaRPr lang="en-US" sz="1086" dirty="0"/>
          </a:p>
        </p:txBody>
      </p:sp>
      <p:sp>
        <p:nvSpPr>
          <p:cNvPr id="15" name="Text 3"/>
          <p:cNvSpPr txBox="1"/>
          <p:nvPr/>
        </p:nvSpPr>
        <p:spPr>
          <a:xfrm>
            <a:off x="819047" y="3765123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для размышления
</a:t>
            </a:r>
            <a:pPr algn="l" indent="0" marL="0">
              <a:lnSpc>
                <a:spcPct val="115000"/>
              </a:lnSpc>
              <a:buNone/>
            </a:pPr>
            <a:r>
              <a:rPr lang="en-US" sz="5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«Пророк» удобно читать не только как стихотворение о прошлом, но и как разговор о совести, мужестве и одиночестве. Именно поэтому рядом с портретом Лермонтова часто уместны перо и рукопись — знаки труда и внутренней сосредоточенности.
</a:t>
            </a:r>
            <a:endParaRPr lang="en-US" sz="988" dirty="0"/>
          </a:p>
        </p:txBody>
      </p:sp>
      <p:sp>
        <p:nvSpPr>
          <p:cNvPr id="16" name="Text 4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«Пророк» в литературной традиции и в школьном чтении
</a:t>
            </a:r>
            <a:endParaRPr lang="en-US" sz="201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7839" y="1605788"/>
            <a:ext cx="4012398" cy="2473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Смысловые акценты стихотворения в итоговом сопоставлении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783662" y="2374760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Религиозный образ задаёт тон, но смысл раскрывается через столкновение героя с людьми и через его внутреннюю боль.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82000" y="3343014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трагедия и конфликт с обществом сильнее всего удерживают внимание читателя, а религиозный образ придаёт стихотворению высоту и глубину.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6903" y="4130575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основе анализа стихотворения М. Ю. Лермонтова «Пророк»
</a:t>
            </a:r>
            <a:endParaRPr lang="en-US" sz="69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979288"/>
            <a:ext cx="7436700" cy="10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стихотворения «Пророк»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802300" y="3039900"/>
            <a:ext cx="4019400" cy="11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 показывает, как трудно нести людям правду, если они не готовы её принять. В этом и сила, и трагедия пророка, чьё слово требует мужества.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2026-05-22T17:18:07Z</dcterms:created>
  <dcterms:modified xsi:type="dcterms:W3CDTF">2026-05-22T17:18:07Z</dcterms:modified>
</cp:coreProperties>
</file>