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Тепловые и солнечные удары, обморожения: как распознать и помочь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вовремя заметить опасность и защитить себя в жару и мороз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школьникам важно знать эти правила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быстрее перегреваются и быстрее теряют тепло, поэтому на прогулке, уроке физкультуры, экскурсии или зимней прогулке опасное состояние может развиться очень быстро. Ранние действия взрослых и самого школьника помогают избежать тяжёлых последствий.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Тепловой удар: что происходит в организме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Тепловой удар возникает, когда организм сильно перегревается и не успевает охлаждаться. Температура тела может стать опасно высокой, а мозг, сердце и дыхание начинают работать с перегрузкой.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перегрев вызывают жара, духота, высокая влажность, тесная или тёмная одежда, а также активное движение без отдыха и воды. Особенно опасны спортивная нагрузка и долгое ожидание на солнце.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состояние нередко развивается летом, в душных помещениях и на тренировках. Чем дольше человек остаётся в перегреве, тем выше риск обморока, судорог и тяжёлых осложнений.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теплового удара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появляются сильная слабость, головная боль, тошнота, жар, жажда и покраснение кожи. Пульс становится частым, а речь — спутанной, походка может стать шаткой.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школьника часто заметны вялость, заторможенность и трудность сосредоточиться. Если состояние ухудшается, человек может потерять сознание, поэтому медлить нельзя.
</a:t>
            </a:r>
            <a:endParaRPr lang="en-US" sz="10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растёт риск перегрева при жаре и влажности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Сырый воздух и отсутствие ветра усиливают нагрузку на организм даже при одинаковой температуре.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жарче и душнее, тем труднее телу охлаждаться, поэтому риск перегрева быстро возрастает.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правилам профилактики перегрева; условная шкала для наглядности, без статистических данных.
</a:t>
            </a:r>
            <a:endParaRPr lang="en-US" sz="73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тепловом ударе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перегреве организма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удар: чем он отличается от теплового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удар связан с длительным действием прямых солнечных лучей на голову и шею. Он чаще возникает там, где человек долго находится под открытым небом без защиты.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возрастает на пляже, стадионе, во время прогулки, в очереди и на экскурсии. Особенно рискованно оставаться на солнце в полдень и не делать перерывов в тени.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головного убора и отдыха голова перегревается быстрее, чем окружающее тело. Поэтому солнечный удар может появиться даже тогда, когда человек пока не чувствует общей усталости.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удар нередко сочетается с тепловым перегревом. В таких случаях важно не спорить о причине, а сразу убрать человека с солнца и начать охлаждение.
</a:t>
            </a:r>
            <a:endParaRPr lang="en-US" sz="9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291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солнечного удара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появляются головная боль, головокружение, шум в ушах и покраснение лица. Человек может пожаловаться на тошноту, слабость и сильную сонливость, даже если недавно чувствовал себя нормально.
</a:t>
            </a:r>
            <a:endParaRPr lang="en-US" sz="986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возможны нарушение ориентации, заторможенность и обморок. У ребёнка часто заметно, что он медленно отвечает на вопросы и как будто не сразу понимает, что происходит вокруг.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71378"/>
            <a:ext cx="4865100" cy="13235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Тепловой и солнечный удар: сходства и различия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помогает не перепутать причины и правильно начать помощь.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состояния требуют быстрого охлаждения и помощи взрослых; различие важно для понимания причины, но не для промедления.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на основе общих правил первой помощи при перегреве.
</a:t>
            </a:r>
            <a:endParaRPr lang="en-US" sz="8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3406" y="1249087"/>
            <a:ext cx="186188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1164" y="1249087"/>
            <a:ext cx="297900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0950" y="2985522"/>
            <a:ext cx="311100" cy="248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7020" y="2961012"/>
            <a:ext cx="186188" cy="29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сильнее рискует летом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 подростки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школьников терморегуляция ещё не так устойчива, как у взрослых. На уроках физкультуры, экскурсиях и прогулках в полдень перегрев может развиться быстрее обычного.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пребывание на солнце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Очереди, пляж, стадион и открытая площадка увеличивают риск солнечного и теплового удара. Без тени и отдыха организм теряет возможность нормально охлаждаться.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Неподходящая одежда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Тёмная, плотная или слишком тесная одежда удерживает тепло. Летом лучше выбирать лёгкие вещи, которые не мешают движению и помогают коже дышать.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воды и отдыха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мало пьёт и не делает перерывов, риск перегрева растёт даже при обычной нагрузке. Особенно это заметно во время спорта, поездок и длительных игр.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Обморожение: что это такое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Обморожение возникает, когда холод, ветер и сырость повреждают кожу и глубже лежащие ткани. Чаще всего страдают открытые и плохо защищённые участки тела.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первую очередь уязвимы пальцы рук и ног, уши, нос и щёки. На морозе эти зоны быстро теряют тепло, особенно если одежда мокрая или тесная.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кожа бледнеет и немеет, затем становится холодной и твёрдой. Чем дольше человек остаётся на холоде, тем выше риск серьёзного повреждения тканей.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обморожения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сигналы — побеление кожи, покалывание и потеря чувствительности. Иногда участок сначала почти не болит, поэтому человек не сразу замечает, что уже получил обморожение.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появляются отёк, боль и изменение цвета кожи до синюшного или серого. Если замёрзший участок долго остаётся без помощи, повреждение становится глубже и опаснее.
</a:t>
            </a:r>
            <a:endParaRPr lang="en-US" sz="10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части тела обмораживаются чаще всего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участки тела теряют тепло быстрее всего, особенно при ветре, сырости и тесной или влажной одежде.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пальцы рук и ног: именно им нужна самая надёжная защита в мороз.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школьной памятки по профилактике обморожений; без указания даты.
</a:t>
            </a:r>
            <a:endParaRPr lang="en-US" sz="8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обморожении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холодовой травме: сначала прекратить воздействие холода, затем согревать постепенно и оценить необходимость врача.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1765975"/>
            <a:ext cx="4405200" cy="18009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нельзя делать при холодовых травмах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ошибки усиливают повреждение тканей и мешают безопасному восстановлению после холода.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принцип — не торопить согревание и не травмировать кожу дополнительно.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Памятки экстренной помощи и рекомендации врачей по первой помощи при обморожении.
</a:t>
            </a:r>
            <a:endParaRPr lang="en-US" sz="8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450" y="1025874"/>
            <a:ext cx="256800" cy="25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2400" y="1025874"/>
            <a:ext cx="160500" cy="25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6500" y="2378175"/>
            <a:ext cx="224700" cy="25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82399" y="2378175"/>
            <a:ext cx="160500" cy="256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900" y="3742115"/>
            <a:ext cx="291900" cy="2335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одежда и поведение снижают риск
</a:t>
            </a:r>
            <a:endParaRPr lang="en-US" sz="2012" dirty="0"/>
          </a:p>
        </p:txBody>
      </p:sp>
      <p:sp>
        <p:nvSpPr>
          <p:cNvPr id="1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5" name="Text 2"/>
          <p:cNvSpPr txBox="1"/>
          <p:nvPr/>
        </p:nvSpPr>
        <p:spPr>
          <a:xfrm>
            <a:off x="797314" y="1025870"/>
            <a:ext cx="26211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одежда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Свободная светлая одежда меньше нагревается, а головной убор помогает защититься от солнца. Для прогулки в жару выбирайте вещи, в которых телу легче отдавать тепло.
</a:t>
            </a:r>
            <a:endParaRPr lang="en-US" sz="1002" dirty="0"/>
          </a:p>
        </p:txBody>
      </p:sp>
      <p:sp>
        <p:nvSpPr>
          <p:cNvPr id="16" name="Text 3"/>
          <p:cNvSpPr txBox="1"/>
          <p:nvPr/>
        </p:nvSpPr>
        <p:spPr>
          <a:xfrm>
            <a:off x="4151113" y="1025870"/>
            <a:ext cx="26211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отдых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жары важно пить воду небольшими порциями и делать перерывы в тени. Это помогает не допустить перегрева на уроке физкультуры, экскурсии или прогулке.
</a:t>
            </a:r>
            <a:endParaRPr lang="en-US" sz="1002" dirty="0"/>
          </a:p>
        </p:txBody>
      </p:sp>
      <p:sp>
        <p:nvSpPr>
          <p:cNvPr id="17" name="Text 4"/>
          <p:cNvSpPr txBox="1"/>
          <p:nvPr/>
        </p:nvSpPr>
        <p:spPr>
          <a:xfrm>
            <a:off x="797314" y="2378173"/>
            <a:ext cx="26211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мороз нужны шапка, варежки, сухая обувь и многослойная одежда. Они удерживают тепло лучше, чем один толстый слой, и защищают уязвимые части тела.
</a:t>
            </a:r>
            <a:endParaRPr lang="en-US" sz="1002" dirty="0"/>
          </a:p>
        </p:txBody>
      </p:sp>
      <p:sp>
        <p:nvSpPr>
          <p:cNvPr id="18" name="Text 5"/>
          <p:cNvSpPr txBox="1"/>
          <p:nvPr/>
        </p:nvSpPr>
        <p:spPr>
          <a:xfrm>
            <a:off x="4151113" y="2378173"/>
            <a:ext cx="26211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без промокания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согревает, но мокрая одежда быстро забирает тепло. После игр на снегу полезно сразу сменить влажные вещи и проверить, не замёрзли ли пальцы и уши.
</a:t>
            </a:r>
            <a:endParaRPr lang="en-US" sz="1002" dirty="0"/>
          </a:p>
        </p:txBody>
      </p:sp>
      <p:sp>
        <p:nvSpPr>
          <p:cNvPr id="19" name="Text 6"/>
          <p:cNvSpPr txBox="1"/>
          <p:nvPr/>
        </p:nvSpPr>
        <p:spPr>
          <a:xfrm>
            <a:off x="797314" y="3730475"/>
            <a:ext cx="26211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состояния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появилась слабость, дрожь, онемение или сильная жажда, нужно сразу сообщить взрослым и перейти в безопасное место. Долгое ожидание на жаре или морозе опасно.
</a:t>
            </a:r>
            <a:endParaRPr lang="en-US" sz="10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по сезонам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прогулкой полезно заранее проверить погоду и подобрать одежду по температуре, ветру и влажности.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и зимой работают разные меры, но цель одна: сохранить нормальную температуру тела.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школьная памятка по профилактике перегрева и обморожения; без указания даты.
</a:t>
            </a:r>
            <a:endParaRPr lang="en-US" sz="80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срочная медицинская помощь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369074" y="1141075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Немедленно зовите взрослых и звоните 112, если человек потерял сознание, не отвечает на вопросы, не может идти сам или состояние быстро ухудшается.
</a:t>
            </a:r>
            <a:endParaRPr lang="en-US" sz="986" dirty="0"/>
          </a:p>
        </p:txBody>
      </p:sp>
      <p:sp>
        <p:nvSpPr>
          <p:cNvPr id="8" name="Text 3"/>
          <p:cNvSpPr txBox="1"/>
          <p:nvPr/>
        </p:nvSpPr>
        <p:spPr>
          <a:xfrm>
            <a:off x="369074" y="2136541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Срочная помощь нужна при судорогах, рвоте, сильной сонливости, спутанной речи или резком ухудшении самочувствия после жары, солнца или холода.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377582" y="3131994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обморожения опасны пузыри, посинение кожи, сильная боль и отсутствие чувствительности. Такие признаки могут означать глубокое повреждение тканей.
</a:t>
            </a:r>
            <a:endParaRPr lang="en-US" sz="986" dirty="0"/>
          </a:p>
        </p:txBody>
      </p:sp>
      <p:sp>
        <p:nvSpPr>
          <p:cNvPr id="10" name="Text 5"/>
          <p:cNvSpPr txBox="1"/>
          <p:nvPr/>
        </p:nvSpPr>
        <p:spPr>
          <a:xfrm>
            <a:off x="377582" y="4127473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ждите следующего урока или прогулки: при опасных симптомах важно сразу прекратить нагрузку, перенести человека в безопасное место и наблюдать за ним.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 правильные действия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— оставлять человека на солнце, сразу давать много воды, растирать обмороженное место или игнорировать слабость и онемение. Такие действия могут ухудшить состояние.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 — перенести в тень или тепло, действовать спокойно и постепенно, вызвать взрослых и следить за самочувствием. Важно не надеяться, что всё пройдёт само.
</a:t>
            </a:r>
            <a:endParaRPr lang="en-US" sz="10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безопасность зависит от быстрых и правильных действий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состояния при жаре и морозе начинаются незаметно, но быстро. Если вовремя увидеть симптомы, перенести человека в безопасное место и позвать взрослых, можно предотвратить тяжёлые последствия.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2026-05-20T22:48:13Z</dcterms:created>
  <dcterms:modified xsi:type="dcterms:W3CDTF">2026-05-20T22:48:13Z</dcterms:modified>
</cp:coreProperties>
</file>