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Travel: слово, тема и практическая ценность для изучения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делают английский живым, практичным и понятным.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travel особенно полезен в 10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планах, опыте и выборе маршрута, одновременно повторяя ключевую грамматику и расширяя словарь для реальных ситуаций общения.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8" y="1324817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62497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24817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45750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24817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Travel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и документы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описывать саму поездку, её цель и организацию: trip, journey, tour, destination, route, passport, visa, booking и reservation.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перемещений важны plane, train, coach, ferry, taxi и underground, а также слова ticket, departure и arrival, без которых трудно понять объявления и расписания.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Проживание и сервис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словарь включает accommodation, hotel, check-in, luggage, suitcase и car rental — именно он нужен для бронирования, заселения и решения бытовых вопросов в пути.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 программа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sightseeing, itinerary, tour и route позволяют обсуждать план поездки, выбирать места посещения и объяснять, как будет устроен день или вся поездка.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от поездки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exciting, exhausting, comfortable, crowded, scenic, affordable, safe и memorable помогают точно передать настроение, качество сервиса и личную оценку путешествия.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как реальная жизненная ситуация в английском языке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 и вокзал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учащиеся чаще всего слышат короткие реплики, объявления и инструкции. Понимание таких фраз помогает быстро ориентироваться и действовать уверенно в незнакомой обстановке.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города, указатели и путеводитель требуют точного понимания названий мест, направлений и расстояний. Это развивает не только словарь, но и навыки чтения.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вежливый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Travel-тема учит строить предельно ясные реплики без лишней сложности. В реальной ситуации именно краткость, корректность и доброжелательный тон делают общение эффективным.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Отель и туристический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местах особенно важны вежливые запросы, уточнение услуг и умение задавать простые вопросы. Английский становится инструментом решения повседневных задач, а не только учебным предметом.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нормативного употребления лексики английского языка; учебный словарь.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travel, trip, journey, tour, voyage: различия в употреблении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близки по теме, но различаются по значению, стилю и типичному контексту.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 — самое общее слово, а trip, journey и tour уточняют характер поездки. Выбор зависит от контекста, а не от близости значений.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для 10 класса; условная шкала значимости.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связано с темой путешествий в речи учащихся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объём материала, а типичную учебную нагрузку темы: от обсуждений и словаря к текстам, письму и грамматическим моделям.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плане — говорение и лексика; письменные и читательские задания идут следом. Грамматика и аудирование поддерживают тему, но не задают её центр.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разговор о путешествии на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типичных шагов в учебном диалоге о поездке.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 и вокзал: базовые фразы для повседневного общения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17125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и посадка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check in, boarding pass, gate и delay помогают понимать ключевые этапы перед рейсом. Они особенно важны, когда нужно быстро сориентироваться по объявлению или табло.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525000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Багаж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customs, baggage claim и luggage нужна, чтобы описать прохождение контроля и получение багажа. В подобных ситуациях точность формулировок экономит время и снижает риск недоразумений.
</a:t>
            </a:r>
            <a:endParaRPr lang="en-US" sz="878" dirty="0"/>
          </a:p>
        </p:txBody>
      </p:sp>
      <p:sp>
        <p:nvSpPr>
          <p:cNvPr id="14" name="Text 4"/>
          <p:cNvSpPr txBox="1"/>
          <p:nvPr/>
        </p:nvSpPr>
        <p:spPr>
          <a:xfrm>
            <a:off x="6432875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и платформа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вокзала важны platform, departure board, ticket office и вопросы о расписании. Они позволяют уточнить, откуда отправляется поезд и не опаздывает ли он.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7125" y="2627985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билета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one-way ticket и return ticket часто встречаются при покупке проезда. Умение различать их помогает не только в диалоге, но и при чтении формы бронирования.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525000" y="2627985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показывает, что самые полезные реплики — это Where is the gate? Is the train on time? и My luggage is missing. Они делают общение кратким, ясным и функциональным.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различия в путешествиях и роль межкультурной вежливости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аэропорту пассажиры спокойно ждут своей очереди, а в другом принято заранее подходить ближе к стойке и уточнять детали. Школьник быстро замечает, что вежливое поведение и терпение помогают избежать лишнего напряжения. Именно поэтому фраза Excuse me, please звучит особенно уместно.
</a:t>
            </a:r>
            <a:endParaRPr lang="en-US" sz="729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у стойки регистрации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музее турист говорит тише, чем на улице, и внимательно читает правила. Он не просто смотрит экспонаты, а учится уважать пространство других людей. В такой ситуации Could you help me? звучит естественно и корректно, особенно если нужно найти зал или аудиогид.
</a:t>
            </a:r>
            <a:endParaRPr lang="en-US" sz="729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Музей, где важна тишина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столом путешественник сталкивается с новыми нормами: где-то принято оставлять чаевые, где-то — нет, а где-то нужно заранее бронировать столик. Вежливое Thank you for your assistance помогает установить доброжелательный контакт и показать уважение к местной культуре.
</a:t>
            </a:r>
            <a:endParaRPr lang="en-US" sz="729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Ресторан и уважение к обычаям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для 10 класса; условная шкала приоритетов.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поездки: что требует больше всего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поездке всегда начинается с оценки ограничений: денег, сроков и доступных вариантов транспорта. Именно они задают рамки дальнейшего выбора.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и транспорт формируют основу плана, а документы и жильё снижают риск сбоев. Остальные пункты уточняют комфорт и устойчивость поездки.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темы Travel: конструкции, которые повторяются чаще всего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Намерение и цель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going to уместна, когда говорящий уже определился с планом: I am going to visit London. Она особенно полезна при обсуждении цели путешествия, выбора города и подготовки к отъезду.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ближайшее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заранее согласованных действий в теме travel часто используют Present Continuous: We are leaving tomorrow. Эта форма подчёркивает уже принятое решение и помогает говорить о маршруте, бронировании и расписании поездки.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Спонтанные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подходит для мгновенного решения или обещания: I will help you book the tickets. В разговорах о поездке эта форма часто появляется в ответах, предложениях помощи и кратких договорённостях.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596575" y="282864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и рекомендация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should помогает мягко советовать: You should take a map. В теме travel такая форма делает речь более вежливой и практичной, особенно при обсуждении маршрута, багажа и возможных трудностей.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и обязанность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must и have to выражают обязательность: We have to arrive early. Они нужны, когда речь идёт о правилах аэропорта, документах, сроках регистрации и требованиях безопасности.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2526"/>
            <a:ext cx="4339200" cy="17292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популярных видов путешествий для разговорной практики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цель поездки влияет на лексику, ситуации общения и типичные трудности в разговоре.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поездки определяет не только словарь, но и ситуации общения: от бронирования и маршрута до описания впечатлений и правил поведения.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Travel для школьного курса английского языка.
</a:t>
            </a:r>
            <a:endParaRPr lang="en-US" sz="947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 and Geography: как поездки расширяют кругозор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карта мира
</a:t>
            </a:r>
            <a:pPr algn="l" indent="0" marL="0">
              <a:lnSpc>
                <a:spcPct val="115000"/>
              </a:lnSpc>
              <a:buNone/>
            </a:pPr>
            <a:r>
              <a:rPr lang="en-US" sz="41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помогают связывать английские слова с географическим пространством: странами, столицами, направлениями и маршрутами. Карта мира делает лексику наглядной и облегчает обсуждение расстояний, климата и перемещений.
</a:t>
            </a:r>
            <a:endParaRPr lang="en-US" sz="912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позволяют увидеть, как история отражается в памятниках, музеях и повседневной жизни. На уроке это помогает говорить не только о местах, но и о культурной памяти, традициях и символах страны.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культурные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Лондон, Нью-Йорк, Париж и Рим часто становятся примерами для сравнения архитектуры, музеев, улиц и общественного транспорта. Такие сопоставления развивают наблюдательность и словарь, связанный с городской средой.
</a:t>
            </a:r>
            <a:endParaRPr lang="en-US" sz="984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Шире, чем туристический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travel учит сопоставлять климат, ритм жизни и образ мышления в разных странах. В итоге ученик воспринимает английский язык как инструмент понимания мира, а не только как учебный предмет.
</a:t>
            </a:r>
            <a:endParaRPr lang="en-US" sz="9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94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обсуждения устойчивого транспорта в теме Travel; условная шкала сравнения.
</a:t>
            </a:r>
            <a:endParaRPr lang="en-US" sz="794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поездку экологичнее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коротких маршрутов выбор транспорта особенно заметно влияет на повседневный след поездки и удобство передвижения в городе.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зависимость от автомобиля и самолёта, тем экологичнее путешествие. Для города наиболее рациональны пешие маршруты, велосипед и общественный транспорт.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656" y="2709649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50" y="4083057"/>
            <a:ext cx="376800" cy="334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5500" y="2046088"/>
            <a:ext cx="376800" cy="3349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65500" y="3415288"/>
            <a:ext cx="376800" cy="3349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8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инструменты, которые используются при организации поездки
</a:t>
            </a:r>
            <a:endParaRPr lang="en-US" sz="2283" dirty="0"/>
          </a:p>
        </p:txBody>
      </p:sp>
      <p:sp>
        <p:nvSpPr>
          <p:cNvPr id="14" name="Text 2"/>
          <p:cNvSpPr txBox="1"/>
          <p:nvPr/>
        </p:nvSpPr>
        <p:spPr>
          <a:xfrm>
            <a:off x="1582425" y="1237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вариантов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часто начинается с поиска маршрутов, дат и цен. Для этого нужны слова search, compare и check availability, которые регулярно встречаются на сайтах бронирования и в заданиях на чтение.
</a:t>
            </a:r>
            <a:endParaRPr lang="en-US" sz="1044" dirty="0"/>
          </a:p>
        </p:txBody>
      </p:sp>
      <p:sp>
        <p:nvSpPr>
          <p:cNvPr id="15" name="Text 3"/>
          <p:cNvSpPr txBox="1"/>
          <p:nvPr/>
        </p:nvSpPr>
        <p:spPr>
          <a:xfrm>
            <a:off x="1582425" y="2613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Онлайн-бронирование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book и cancel особенно важны при покупке билетов и выборе жилья. Они помогают понимать интерфейс сервисов и уверенно выполнять действия, связанные с изменением или подтверждением поездки.
</a:t>
            </a:r>
            <a:endParaRPr lang="en-US" sz="1044" dirty="0"/>
          </a:p>
        </p:txBody>
      </p:sp>
      <p:sp>
        <p:nvSpPr>
          <p:cNvPr id="16" name="Text 4"/>
          <p:cNvSpPr txBox="1"/>
          <p:nvPr/>
        </p:nvSpPr>
        <p:spPr>
          <a:xfrm>
            <a:off x="1582425" y="3971000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билеты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билет, посадочный талон и подтверждение брони делают поездку удобнее и быстрее. В английском языке для этого нужна лексика, связанная с оплатой, получением документов и проверкой данных.
</a:t>
            </a:r>
            <a:endParaRPr lang="en-US" sz="1044" dirty="0"/>
          </a:p>
        </p:txBody>
      </p:sp>
      <p:sp>
        <p:nvSpPr>
          <p:cNvPr id="17" name="Text 5"/>
          <p:cNvSpPr txBox="1"/>
          <p:nvPr/>
        </p:nvSpPr>
        <p:spPr>
          <a:xfrm>
            <a:off x="4225725" y="1925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карты
</a:t>
            </a:r>
            <a:pPr algn="r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навигаторы помогают ориентироваться в незнакомом городе, находить отель, вокзал и достопримечательности. Здесь важны инструкции, обозначения направлений и умение читать краткие сообщения на экране.
</a:t>
            </a:r>
            <a:endParaRPr lang="en-US" sz="1044" dirty="0"/>
          </a:p>
        </p:txBody>
      </p:sp>
      <p:sp>
        <p:nvSpPr>
          <p:cNvPr id="18" name="Text 6"/>
          <p:cNvSpPr txBox="1"/>
          <p:nvPr/>
        </p:nvSpPr>
        <p:spPr>
          <a:xfrm>
            <a:off x="4225725" y="32946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Отзывы и советы
</a:t>
            </a:r>
            <a:pPr algn="r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Отзывы пользователей помогают сравнивать жильё, транспорт и сервис перед поездкой. Фраза leave a review развивает навыки аргументации, оценки качества и чтения реальных мнений на английском языке.
</a:t>
            </a:r>
            <a:endParaRPr lang="en-US" sz="10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подготовки к поездке на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отражает типичный порядок действий при планировании путешествия и подборе нужной лексики.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 путешествии: типовые жанры и языковые модели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другу обычно передаёт живые впечатления и короткие детали поездки. Здесь уместны обращения, простые описания маршрута и фразы вроде I’m writing to tell you about… We stayed in…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 о поездке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of a trip учит не только рассказывать, но и оценивать. Учащийся сравнивает удобство, атмосферу и сервис, поэтому полезны конструкции I would recommend… и It was worth visiting.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Мини-эссе об идеальном отдыхе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essay about an ideal holiday развивает связную аргументацию и точный выбор лексики. В таком тексте важно логично объяснить предпочтения, назвать причины выбора и поддержать мнение конкретными деталями.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и дневник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Postcard и diary entry требуют более эмоционального, но лаконичного стиля. В них часто используются оценки, описания погоды и места, а также выражения The most impressive place was… и It was unforgettable.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59" y="1203400"/>
            <a:ext cx="2454583" cy="237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96" y="1203400"/>
            <a:ext cx="2454583" cy="237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5284" y="1203400"/>
            <a:ext cx="2454583" cy="237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яркое впечатление иногда рождается не в музее, а на обычной улице. Запах свежей выпечки, шум рынка и движение людей создают ощущение живого города, которое хочется назвать memorable и fascinating.
</a:t>
            </a:r>
            <a:endParaRPr lang="en-US" sz="63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 незнакомой улице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дня особенно запоминается набережная, где вода отражает огни и ветер звучит почти тихо. Такое место часто кажется peaceful и breathtaking, потому что оно сразу меняет темп восприятия.
</a:t>
            </a:r>
            <a:endParaRPr lang="en-US" sz="630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у моря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поездка становится ценным открытием именно благодаря неожиданным деталям: маленькому кафе, старому трамваю, разговору с местным жителем. Тогда путешествие воспринимается как unusual и unforgettable опыт, а не просто смена адреса.
</a:t>
            </a:r>
            <a:endParaRPr lang="en-US" sz="615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удивил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от поездки: что запоминается лучше всего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устной и письменной речи школьников в теме Travel.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Travel и способы их избежать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увидеть, какие ошибки чаще всего снижают точность и естественность речи на тему путешествий.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 и базовая грамматика напрямую влияют на понятность речи. Особенно важно следить за контекстом, вежливостью и устойчивыми сочетаниями.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как мост между языком и 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travel делает английский язык практичным: она объединяет лексические навыки, грамматику, страноведение и реальные ситуации общения, помогая старшекласснику говорить точнее, увереннее и самостоятельнее.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2026-05-31T14:37:56Z</dcterms:created>
  <dcterms:modified xsi:type="dcterms:W3CDTF">2026-05-31T14:37:56Z</dcterms:modified>
</cp:coreProperties>
</file>