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Антропогенез: возникновение и развитие человека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 ключевые этапы эволюции человека как биологического и культурного явления.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основы современной антропологии человека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антропогенез опирается на дарвиновскую теорию эволюции и интегрирует данные генетики, археологии и палеонтологии для понимания происхождения Homo sapiens.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Сходства и различия человека и человекообразных обезьян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происхождение и генетическая близость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шимпанзе имеют общего предка, жившего около 7–8 миллионов лет назад. Исследования показывают 98–99% совпадения ДНК, что указывает на близкое эволюционное родство.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отличия ключевых 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черепа, форма таза, кистей и стоп у человека значительно отличаются от обезьян. Объём мозга человека почти в три раза больше — около 1350 см³ против 500 см³ у обезьян.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когнитивных функций и речи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отличие — высокая степень развития речи, абстрактного мышления и сложных социальных связей у человека, что нехарактерно для человекообразных обезьян.
</a:t>
            </a:r>
            <a:endParaRPr lang="en-US" sz="12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основных этапов антропогенеза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эволюционных стадий от древних приматов к современному человеку
</a:t>
            </a:r>
            <a:endParaRPr lang="en-US" sz="11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прямохождения и его значение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4 миллионов лет назад австралопитеки освоили прямохождение, адаптируясь к изменениям климата и переходу из лесов в саванны.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Прямохождение освободило руки для работы, повысило эффективность передвижения и расширило горизонт зрения, что способствовало выживанию и успеху в эволюции.
</a:t>
            </a:r>
            <a:endParaRPr lang="en-US" sz="10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Гипотезы происхождения Homo sapiens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Африканская гипотеза утверждает, что современный человек возник в Восточной Африке и затем распространился по всему миру.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Полирегиональная теория предполагает параллельное развитие Homo sapiens в нескольких регионах с обменом генетическим материалом.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генетика и археология поддерживают преимущественно африканское происхождение вида Homo sapiens.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находки и их значение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«Люси» — ключ к австралопитекам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Обнаруженный в Эфиопии 3,2 млн лет назад, скелет Люси иллюстрирует структуру тела и прямохождение ранних гоминид, сыграв важную роль в понимании этапов эволюции человека.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Черепа Омо I и II — ранние Homo sapiens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Найденные около 195 тысяч лет назад в Эфиопии, эти черепа показывают морфологические признаки современных людей и подтверждают временные рамки появления Homo sapiens.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Стоянки неандертальцев и кроманьонцев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Находки в Европе, такие как Ла-Шапель-о-Сен и Кроманьон, раскрывают жизнь, орудия и культуру древних людей, демонстрируя разнообразие и развитие доисторических обществ.
</a:t>
            </a:r>
            <a:endParaRPr lang="en-US" sz="120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Палеонтологическая карта миграций предков человека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гоминид из Африки охватывали постепенное освоение Евразии и, в конечном итоге, всех континентов Homo sapiens.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демонстрируют эволюционные и географические этапы, подтверждая африканское происхождение и глобальное расселение человека.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и палеогенетические исследования, 2024
</a:t>
            </a:r>
            <a:endParaRPr lang="en-US" sz="8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данные и эволюция человека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часы указывают на разделение линий человека и шимпанзе 5–7 миллионов лет назад на основе анализа генома.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Концепции митохондриальной Евы и Y-хромосомного Адама отражают единое африканское происхождение всех современных людей.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Геномные исследования выявили следы межвидового скрещивания с неандертальцами и денисовцами, показывая сложность эволюционного процесса.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мутации в генах, таких как FOXP2, связаны с речевыми и когнитивными способностями человека.
</a:t>
            </a:r>
            <a:endParaRPr lang="en-US" sz="9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1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австралопитеков в эволюции человека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11292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и поведенческие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 обладали прямохождением и тазом, близким к человеческому, но мозг оставался небольшим — около 500 см³. Использовали природные инструменты и питались разнообразной пищей.
</a:t>
            </a:r>
            <a:endParaRPr lang="en-US" sz="1355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353850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и археологические подтверждения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Виды, такие как австралопитек афарский (Люси) и седиба, подтверждены многочисленными находками скелетов и черепов, доказывая важность этой группы в антропогенезе.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рода Homo и его первые представители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habilis — первопроходец среди техногенных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Появившийся около 2,5 млн лет назад Homo habilis отличался увеличенным объемом мозга — до 750 см³, что позволяло ему создавать первые каменные орудия. Его находки в Олдувайском ущелье свидетельствуют о переходе к целенаправленной обработке материалов и более сложному образу жизни.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Homo erectus по Евразии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 существовал с 1,9 млн до 143 тыс. лет назад и демонстрировал дальнейшее увеличение мозга — до 1100 см³. Обнаруженные останки в Яве и Китае, включая Пекинского человека, иллюстрируют его способность мигрировать и осваивать новые территории.
</a:t>
            </a:r>
            <a:endParaRPr lang="en-US" sz="13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Неандертальцы: развитие, достижения и исчезновение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и жизненный уклад неандертальцев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 обладали массивным телосложением и объёмом мозга до 1750 см³. Они изготавливали сложные орудия Мустьерской культуры, охотились большими группами и использовали огонь и кости в быту.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ритуалы в жизни неандертальцев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первые захоронения с соблюдением ритуалов, что свидетельствует о развитом представлении об умерших и социальной структуре. Эта культура указывает на начальные формы символизма и духовности.
</a:t>
            </a:r>
            <a:endParaRPr lang="en-US" sz="119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исчезновения и генетическое наследие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связано с конкуренцией с Homo sapiens, климатическими изменениями и ассимиляцией. Расшифрованная ДНК показала, что до 2% генов современных людей происходят от неандертальцев.
</a:t>
            </a:r>
            <a:endParaRPr lang="en-US" sz="12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291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 расселение Homo sapiens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sapiens возник в Восточной Африке 300–200 тыс. лет назад, обладая развитым мозгом и высокими чертами лица. Способность к символическому мышлению позволила ему формировать сложные общества и язык.
</a:t>
            </a:r>
            <a:endParaRPr lang="en-US" sz="986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60–40 тыс. лет назад началось расширенное расселение Homo sapiens на все континенты, что сопровождалось вытеснением или ассимиляцией других гоминидов и формированием этнокультурного разнообразия.
</a:t>
            </a:r>
            <a:endParaRPr lang="en-US" sz="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355922"/>
            <a:ext cx="4865100" cy="27545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антропология гоминид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антропологические характеристики четырёх видов гоминид с акцентом на их эволюционную прогрессию.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 в объёме мозга и культуре соответствует усложнению образа жизни и расширению географического распространения.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антропологических исследований и палеонтологических находок
</a:t>
            </a:r>
            <a:endParaRPr lang="en-US" sz="8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орудий труда: от первых до сложных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каменные инструменты были просты и использовались австралопитеками для рубки и резки. Постепенно технология усложнялась, появились бифасы Homo erectus, что позволяло выполнять более точные операции.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неандертальцы и кроманьонцы разработали орудия из кости и дерева, с острыми наконечниками и сложными формами. Это сопровождалось передачей знаний и формированием ремёсел.
</a:t>
            </a:r>
            <a:endParaRPr lang="en-US" sz="10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5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712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огня в антропогенезе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4407525" y="2482700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Овладение огнём homo erectus приблизительно 1,5 миллиона лет назад стало ключевым достижением. Огонь позволил улучшить пищеварение и обеспечивал защиту от хищников в ночное время.
</a:t>
            </a:r>
            <a:endParaRPr lang="en-US" sz="1086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407525" y="3738600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костров стимулировало социальные взаимодействия, объединяя группы людей для совместных ночных собраний и охоты, что способствовало развитию коммуникации и сотрудничества.
</a:t>
            </a:r>
            <a:endParaRPr lang="en-US" sz="10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 роль языка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Членораздельная речь предоставила человеку способность передавать сложные знания и планировать коллективные действия, что усилило координацию в охоте и быту.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изменения гортани и мозга способствовали развитию языковых навыков, позволяя формировать абстрактные идеи и символы, фундамент для культуры и обучении потомства.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стал базисом для создания норм и традиций, обеспечивая устойчивость общества и детальное сохранение информации о жизни и опыте предыдущих поколений.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искусства и ритуалов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Пещерные рисунки как свидетельство символического мышления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территории Европы обнаружены рисунки в пещерах Шове и Ласко, датируемые 40–20 тыс. лет назад. Они отражают сложные представления о мире и служат проявлением духовных и эстетических потребностей древних людей.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Ритуальные практики и предметы похорон в доисторическом обществе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Захоронения с украшениями и оружием в местах Костёнки и Сунгирь свидетельствуют о развитии религиозных верований и социальной организации. Эти ритуалы указывают на уважение к умершим и формирование коллективной памяти.
</a:t>
            </a:r>
            <a:endParaRPr lang="en-US" sz="13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291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 открытия в изучении антропогенеза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Расшифровка ДНК ископаемых останков позволяет выявить межвидовые смешения и генетические линии Homo sapiens, раскрывая сложноть эволюции человека в деталях.
</a:t>
            </a:r>
            <a:endParaRPr lang="en-US" sz="986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радиоуглеродного датирования и компьютерной томографии дает точные данные о времени и структуре находок, обеспечивая комплексный подход к пониманию антропогенеза.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 и значение антропогенеза в современности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антропогенеза помогает понять биологическую и культурную сущность человека, укрепляет междисциплинарные связи и способствует формированию научного мировоззрения и социальной идентичности.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2026-05-10T06:50:38Z</dcterms:created>
  <dcterms:modified xsi:type="dcterms:W3CDTF">2026-05-10T06:50:38Z</dcterms:modified>
</cp:coreProperties>
</file>