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 речь: как слова работают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формы слов помогают строить точную и красивую речь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морфологию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богат формами слов. Морфология помогает выбирать нужные окончания, верно согласовывать слова и делать речь понятной — в устной беседе, письме и учебных ответах.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морфология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морфологические формы помогают словам согласовываться и выстраивать предложение без ошибок. Благодаря этому речь становится связной, грамматически правильной и более выразительной.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основа может образовывать разные формы: дом, дома, дому, домом. Такие изменения нужны, чтобы слово точно выражало свою роль в предложении.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 изменяемые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слова есть признаки, которые сохраняются, и признаки, которые зависят от формы. Например, у существительного меняются падеж и число, а его принадлежность к части речи остаётся.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 единица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рассматривает слово не только по значению, но и по грамматическим признакам. Она объясняет, к какой части речи относится слово и как оно связано с другими словами.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Слово: значение и форма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отвечает на вопрос, что обозначает слово. Оно помогает понять сам предмет, действие или признак, даже если форма слова меняется в зависимости от контекста.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форма показывает, как слово связано с другими словами в предложении. Окончания и другие изменения помогают выразить падеж, число, род, время и другие признаки.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 — разные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лес, леса и в лесу связаны общим значением, но используются в разных грамматических формах. Это позволяет точно передавать смысл и строить фразу по правилам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речи русского языка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части речи различаются по значению, вопросам и изменяемости.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помогают разделить слова по их роли: одни называют предметы, другие — признаки и действия, а служебные слова связывают части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система русского языка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речи чаще всего встречаются в тексте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текстах распределение может отличаться, но учебные тексты обычно строятся вокруг предметов, действий и связей между ними.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и глаголы образуют смысловой каркас текста, а служебные слова и уточняющие части речи делают речь связной и точной.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модель распределения частей речи, без привязки к конкретному корпусу текстов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0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1075" y="2057985"/>
            <a:ext cx="381790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существительное: кто? что?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 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существительным задают вопросы кто? и что? Это помогает отличать их от других частей речи и правильно определять их роль в предложении.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обозначает предмет, лицо, явление, событие или понятие. Оно помогает назвать то, о чём идёт речь, и делает высказывание конкретным и понятным.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по формам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изменяются по числам и падежам. Благодаря этому одно и то же слово может по-разному связываться с другими словами и точно выражать смысл.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главное в сообщении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существительные часто обозначают действующих лиц, места, вещи и важные понятия. Без них сложно построить содержательное и точное предложение.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прилагательное: какой? какая? какое?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помогает понимать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прилагательных речь становится слишком общей. С ними сообщение легче представить, сравнить и запомнить, потому что признак предмета выражен ясно и конкретно.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описание точнее и живее. Они помогают передать впечатление, выделить важную деталь и показать отношение говорящего к предмету.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согласуется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меняется вместе с существительным по роду, числу и падежу. Поэтому говорят: интересная книга, интересные книги, в интересной книге — форма зависит от окружения.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признак предмета: цвет, размер, форму, качество или принадлежность. Оно отвечает на вопросы какой? какая? какое? какие? и уточняет значение существительного.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что делает? что происходит?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обозначать действие, которое уже произошло: читал, писала, смотрели. В прошедшем времени у него часто меняется и род.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 действие, которое происходит сейчас: читаю, пишу, играю. Эта форма помогает передать живую, текущую ситуацию в речи.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связывают предложения между собой и помогают передавать развитие событий. Благодаря им рассказ становится последовательным и понятным.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будет читать, напишет, сыграем показывает событие, которое произойдёт позже. Так можно строить планы, прогнозы и рассказы о будущем.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морфологического разбора слова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 непостоянные признаки слова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сохраняются у слова как у части речи и не зависят от конкретного предложения. Они помогают сразу понять, к какой группе относится слово и какие свойства у него есть.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существительных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существительных постоянными признаками являются, например, одушевлённость и неодушевлённость, собственное или нарицательное значение. Эти свойства не исчезают, даже если слово изменяет окончание.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важным постоянным признаком считается вид: совершенный или несовершенный. Он показывает, закончено действие или оно происходит, и остаётся тем же при изменении формы слова.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Непостоянные признаки меняются в зависимости от речи: падеж, число, род, время и лицо. Именно они позволяют одному и тому же слову по-разному звучать в разных предложениях.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слово «дом» изменяется по падежам и какую роль каждая форма может выполнять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сохраняется, а окончания меняются в зависимости от падежа. Это помогает связывать слова и точно передавать смысл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 слова «дом» по нормам русского языка.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одно и то же слово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слова по падежам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формы своё окончание, но слово остаётся узнаваемым. Это удобно использовать при морфологическом разборе и проверке окончаний.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падеж напрямую влияет на форму слова. Чем лучше ученик видит эту связь, тем легче ему правильно писать и говорить.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формы слова «книга» в русском языке.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делает действие?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диалоге сразу слышно, кто говорит о себе, к кому обращается и о ком идёт речь. Формы читаю, читаешь, читают помогают не путать участников действия и делают высказывание понятным без лишних пояснений.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ошибка — и смысл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сказать неверно, фраза может прозвучать странно или неточно. Например, неправильное окончание мешает понять, какое слово с каким связано, а вежливая и грамотная форма делает общение спокойным и ясным.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звучат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формы подобраны правильно, текст читается легко, а устный ответ звучит уверенно. Собеседник быстрее понимает мысль, потому что слова согласованы между собой и не отвлекают ошибками.
</a:t>
            </a:r>
            <a:endParaRPr lang="en-US" sz="1016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становится точной и выразительной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морфологические ошибки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согласования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слова не согласованы по роду, числу или падежу, предложение становится трудным для понимания. Чтобы исправить ошибку, надо сначала определить часть речи и её признаки.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может быть выбрана неправильно из-за спешки или невнимательности: у меня нету ручка, в новой тетрадь. Проверка помогает увидеть, какая форма требуется в контексте.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рода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род существительного и подбирают неподходящую форму прилагательного. Так появляются ошибки вроде красивый платье, хотя нужно согласование по правилам русского языка.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ошибка возникает, когда выбирают окончание не по падежу и не по числу. Тогда слово звучит не по-русски и нарушает связь с другими словами в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смысл фразы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изменение формы слова может заметно изменить смысл, особенно в коротком предложении. Поэтому окончания нужно проверять особенно внимательно.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оказывает форма слова, затем выбор части речи. Порядок слов тоже важен, но чаще работает как средство выразительности.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влияния языковых средств на смысл фразы.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морфология помогает построить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создании грамматически правильного предложения.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0369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в учёбе и общении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проверке тетради морфология подсказывает, где нарушено согласование или перепутан падеж. Это помогает быстро найти неточность и исправить её без лишних догадок.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Сочинения и пересказы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частей речи помогает строить связный текст, подбирать точные слова и не терять смысл при пересказе. Предложения звучат увереннее, когда формы слов выбраны правильно.
</a:t>
            </a:r>
            <a:endParaRPr lang="en-US" sz="1194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и 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правильные формы делают ответ у доски, разговор с одноклассником и переписку ясными. Собеседник легче понимает мысль, когда слова согласованы между собой.
</a:t>
            </a:r>
            <a:endParaRPr lang="en-US" sz="1193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правильная форма слова показывает внимательность и знание нормы. Чем точнее ученик использует морфологические признаки, тем грамотнее звучит его речь.
</a:t>
            </a:r>
            <a:endParaRPr lang="en-US" sz="11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морфологическому разбору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напоминает, какие сведения нужно назвать при разборе слова и в какой последовательности их удобно проверять.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помогает увидеть, как устроено слово, какие признаки у него есть и почему оно занимает именно такую форму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морфологического разбора по школьной программе русского языка.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морфология делает речь понятной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помогает словам работать вместе: выбирать нужные окончания, согласовываться и точно передавать мысль. Чем лучше ученик понимает части речи и их признаки, тем грамотнее звучит его речь.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2026-05-28T16:10:28Z</dcterms:created>
  <dcterms:modified xsi:type="dcterms:W3CDTF">2026-05-28T16:10:28Z</dcterms:modified>
</cp:coreProperties>
</file>