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Сузык авазлар в татарском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слоги, звучание слова и его смысл.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сузык авазлар важно изучать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различать слова, выбирать правильные окончания и суффиксы, а также читать татарские слова вслух без ошибок. Это основа грамотного письма и правильного произношения.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гласный звук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произносится свободно: воздуху почти ничего не мешает. Поэтому голос звучит ровно и плавно, без сильного напряжения в речевом аппарате.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обычно строится вокруг гласного. Он как будто «держит» слово, а согласные присоединяются к нему и образуют понятную звучащую цепочку.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без гласных слово не может звучать полно. Именно они создают основу слога и помогают сохранить правильную форму слова при чтении и 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гласные татарского языка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гласные и их важные признаки.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татарском языке различаются по чётким признакам: по ряду и по участию губ. Это помогает понимать систему звуков и не путать близкие гласные.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о гласных татарского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гласные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задним относятся а, о, у, ы. В этих звуках язык расположен глубже во рту, и они звучат более «тяжело» и широко.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передним относятся ә, ө, ү, э, и, е. При их произнесении язык заметно продвигается вперёд, поэтому звучание становится более светлым и мягким.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легче запомнить, если сравнивать их как близкие звуки с разными признаками.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гласных татарского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гласных по признакам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татарские гласные образуют системы пар и групп. Это делает их изучение более наглядным и удобным для запоминания.
</a:t>
            </a:r>
            <a:endParaRPr lang="en-US" sz="10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350" y="15339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85347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Огублённые и негубные гласные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148450" y="1425500"/>
            <a:ext cx="31728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Огублённые гласные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3150" y="2428975"/>
            <a:ext cx="3618000" cy="17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О, ө, у, ү произносятся с округлением губ. Из-за этого звук становится более собранным и заметно отличается от соседних гласных в слове.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21725" y="1425500"/>
            <a:ext cx="32421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Негубные гласные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98125" y="2428975"/>
            <a:ext cx="3618000" cy="17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ә, э, ы, и, е произносятся без заметного округления губ. Такое произношение помогает сохранять ясность слова и не смешивать похожие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гласные в речи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губ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могут округляться или оставаться нейтральными. Этот признак особенно заметен у огублённых гласных и влияет на общее звучание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Чёткое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татарской речи гласные обычно слышатся ясно, поэтому важно внимательно произносить каждый звук. Так слово сохраняет правильный вид и звучание.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Положение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гласного язык занимает определённое место во рту. От этого зависит, будет ли звук передним или задним.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сингармонизм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гласные корня определяют форму аффикса.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выбор аффиксов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определить, какие гласные стоят в основе слова. Именно они задают направление для последующего аффикса и помогают выбрать правильную форму.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преобладают передние гласные, используется вариант аффикса с передним гласным. Для основы с задними гласными выбирают задний вариант.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делает слово естественным для татарской речи. Без него форма звучала бы не по правилам и воспринималась бы как ошибка.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 при письме и разборе слов. Оно помогает не угадывать окончание, а выбирать его по звуковому строению основы.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форма аффикса зависит от гласных в основе слова и подчиняется правилу сингармонизма.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аффикса выбирается не случайно: он повторяет тип гласных в корне и сохраняет звучность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«Сузык авазлар»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согласования аффиксов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 долготе помогает точнее слышать и понимать слово, особенно в отдельных словах татарского языка и в заимствованиях.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гласных различаются по длительности звучания.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«Сузык авазлар»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пар, в системе есть особый гласный е, который также относится к переднему ряду и помогает строить формы слов.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«Сузык авазлар»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гласных в татарском языке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объединяются в устойчивые пары, поэтому их легче сравнивать и запоминать по общим признакам.
</a:t>
            </a:r>
            <a:endParaRPr lang="en-US" sz="1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и губы создают гласный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двигается вперёд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произносится передний гласный, язык занимает более переднее положение во рту. Воздух проходит свободно, и звук получается чётким, ровным и хорошо различимым в слове. Именно так сохраняется ясное звучание татарской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помогают услышать разницу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огублённых гласных губы немного округляются, и звук становится мягче и глубже. Если губы остаются спокойными, гласный звучит иначе, поэтому правильная артикуляция помогает не перепутать близкие звуки и выбрать верную форму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заимствованных словах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словах, пришедших из других языков, гармония гласных может проявляться слабее, чем в исконной татарской лексике. Поэтому такие слова иногда сохраняют необычное звучание и требуют отдельного внимания при чтении.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не подменять непривычные гласные более знакомыми звуками. Если ориентироваться только на привычное произношение, можно ошибиться в написании и исказить форму заимствованного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читать такие слова, нужно замечать их особое звучание, сверять с образцом и не переносить на них все привычные правила без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гласный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тип гласного и выбрать подходящий аффикс по правилу сингармонизма.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ә и а, потому что оба звука кажутся похожими на слух. Из-за этого слово может прозвучать не по-татарски и потерять правильный смысл.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смешение о и ө, у и ү. Эти пары отличаются положением языка и округлением губ, поэтому их нужно специально тренировать в чтении и произношении.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сузык авазлар
</a:t>
            </a:r>
            <a:endParaRPr lang="en-US" sz="284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учащиеся заменяют татарские звуки более привычными русскими аналогами. Такая привычка мешает услышать точную разницу и приводит к ошибкам в написании аффиксов.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слова вслух, сравнивать их с образцом и отдельно отрабатывать пары гласных. Тогда легче заметить различия и избежать устойчивых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особенно важны в устной речи: именно они делают слово слышимым, а его строение — понятным для слушателя и читателя.
</a:t>
            </a:r>
            <a:endParaRPr lang="en-US" sz="121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«Сузык авазлар»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гласные татарскому языку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одновременно формируют звучание и грамматическую точность, поэтому без них невозможно ни слово, ни его правильная форма.
</a:t>
            </a:r>
            <a:endParaRPr lang="en-US" sz="11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красота татарской речи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придают татарской речи мягкое и плавное звучание. Благодаря им слова легко соединяются в живую, напевную фразу, которую приятно слушать и произносить.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поэзии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пословицах именно гласные помогают сохранить ритм и звучность строки. От их выбора зависит, насколько естественно и красиво будет звучать текст.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 речи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гармония гласных делает слова согласованными и ясными. Поэтому знание сузык авазлар помогает не только учиться, но и чувствовать красоту родного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Сузык авазлар: основа точной и красивой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Сузык авазлар делают татарское слово звучным, помогают строить слог, выбирать аффиксы и соблюдать сингармонизм. Чем лучше мы знаем гласные, тем грамотнее читаем, пишем и говорим.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2026-05-21T14:05:22Z</dcterms:created>
  <dcterms:modified xsi:type="dcterms:W3CDTF">2026-05-21T14:05:22Z</dcterms:modified>
</cp:coreProperties>
</file>