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видов в природе: идеи Чарльза Дарвина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создаёт разнообразие, приспособленность и новые виды.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рождалась теория Дарвина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 кругосветном плавании на «Бигле», идеи Мальтуса и работы Лайеля помогли Дарвину объяснить, почему виды изменяются и приспосабливаются к среде.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700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результата эволюции обычно выделяют в биологии.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охватывает наследственные изменения, приспособленность, появление новых видов и вымирание части старых форм.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выживание особей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фактор действует вместе с другими: один создаёт различия, другой усиливает конкуренцию, третий ограничивает шансы на выживание.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Выживают не «сильнейшие» вообще, а те, чьи признаки полезны именно в данных условиях среды.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идеям Ч. Дарвина; учебный материал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острова: живые примеры эволюции
</a:t>
            </a:r>
            <a:endParaRPr lang="en-US" sz="2575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соседних островах Дарвин увидел вьюрков, которые заметно отличались формой клюва. Эти различия были связаны с типом пищи: семенами, насекомыми или нектаром. Изоляция помогла закрепиться полезным особенностям.
</a:t>
            </a:r>
            <a:endParaRPr lang="en-US" sz="1124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Вьюрки и разные клювы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Черепахи, приспособленные к островам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черепахи тоже показывали различия между островами. Форма панциря и строение конечностей соотносились с условиями среды и образом жизни. Наблюдение убедило Дарвина, что среда отбирает удачные признаки.
</a:t>
            </a:r>
            <a:endParaRPr lang="en-US" sz="1147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Галапагосы позволили сравнить близкие популяции в похожих, но не одинаковых условиях. Именно такое сочетание сходства и изоляции делает острова особенно ценными для понимания происхождения приспособлений и новых форм.
</a:t>
            </a:r>
            <a:endParaRPr lang="en-US" sz="1164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лаборатория без стен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естественного отбора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событий в популяции, а не «намерение» 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37" y="1180978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180978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3132418"/>
            <a:ext cx="464400" cy="371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3085978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изменчивость: откуда берётся разнообразие
</a:t>
            </a:r>
            <a:endParaRPr lang="en-US" sz="2145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ДНК создают новые варианты признаков. Часть из них нейтральна, часть вредна, а некоторые оказываются полезными в конкретной среде.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703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половом размножении гены перераспределяются, и потомки получают новые сочетания наследственных признаков. Это увеличивает разнообразие внутри популяции.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697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организм наследует не точную копию признаков родителей, а уникальную комбинацию. Именно поэтому даже близкородственные особи различаются по множеству характеристик.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608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Случайность потомства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наследуемых различий естественный отбор не может накапливать полезные изменения. Тогда популяция остаётся почти неизменной и хуже реагирует на новые условия.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602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отбора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8980"/>
            <a:ext cx="4684800" cy="16327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борьбы за существование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выделял три основные формы борьбы, каждая из которых по-разному влияет на сохранение признаков в популяции.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жёсткая конкуренция обычно идёт внутри одного вида, потому что потребности особей почти одинаковы.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 Ч. Дарвина; школьный курс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становится приспособленным
</a:t>
            </a:r>
            <a:endParaRPr lang="en-US" sz="2994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и мимикрия помогают не быть замеченным хищником или, наоборот, приблизиться к добыче. Такие признаки сохраняются, если повышают шансы дожить до размножения.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окраска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цвета шерсти, перьев или покровов делает организм заметным только тогда, когда это выгодно. Приспособление особенно эффективно в условиях резкой смены климата.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по сезону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Колючки, толстая кутикула и мощная корневая система уменьшают потери воды и защищают от повреждений. Эти признаки помогают растениям переживать засуху и другие стрессы.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растений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образ жизни, затаивание, миграции и иные формы поведения также могут быть полезными. Они уменьшают риск гибели и повышают успешность размножения.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приспособления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и искусственный отбор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опираются на наследственную изменчивость, но один ведёт к приспособленности в природе, а другой — к признакам, нужным человеку.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ними заключается не в источнике наследственности, а в том, кто и по какому критерию отбирает признаки.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учению Ч. Дарвина; учебный курс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и популяция в эволюции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популяция служит минимальной единицей эволюции: в её генофонде накапливаются наследственные изменения, которые затем передаются следующим поколениям и постепенно меняют состав вида.
</a:t>
            </a:r>
            <a:endParaRPr lang="en-US" sz="990" dirty="0"/>
          </a:p>
        </p:txBody>
      </p:sp>
      <p:sp>
        <p:nvSpPr>
          <p:cNvPr id="10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как единица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популяции оказываются изолированы и живут в разных условиях, отбор действует на них по-разному. Это ускоряет расхождение признаков и может привести к образованию новых форм.
</a:t>
            </a:r>
            <a:endParaRPr lang="en-US" sz="990" dirty="0"/>
          </a:p>
        </p:txBody>
      </p:sp>
      <p:sp>
        <p:nvSpPr>
          <p:cNvPr id="12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 расхождение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сохраняет общие признаки, но внутри него постоянно идут микроэволюционные процессы. Они не разрушают вид сразу, а незаметно изменяют частоты аллелей и соотношение вариантов признаков.
</a:t>
            </a:r>
            <a:endParaRPr lang="en-US" sz="990" dirty="0"/>
          </a:p>
        </p:txBody>
      </p:sp>
      <p:sp>
        <p:nvSpPr>
          <p:cNvPr id="14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и микроэволюция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образования нового вида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изоляция и накопление различий приводят к репродуктивной изоляции и появлению нового вида.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эволюции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областей биологии показывает, что разные группы фактов взаимно подтверждают общность происхождения организмов.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сравнительной биологии, эмбриологии, палеонтологии и биогеографии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линии доказательств сходятся в одном выводе: живые организмы имеют общее происхождение, а их разнообразие сформировалось в ходе длительной эволюции.
</a:t>
            </a:r>
            <a:endParaRPr lang="en-US" sz="139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86600"/>
            <a:ext cx="84240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Палеонтологическая летопись изменений
</a:t>
            </a:r>
            <a:endParaRPr lang="en-US" sz="3172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слои последовательно фиксируют смену организмов во времени. В более древних породах встречаются более простые и древние формы жизни, а позднее — более сложные.
</a:t>
            </a:r>
            <a:endParaRPr lang="en-US" sz="1091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формы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показывает сочетание признаков птиц и пресмыкающихся, а ископаемые киты отражают переход от наземных предков к жизни в водной среде.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признаки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Постепенные изменения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лошади иллюстрирует увеличение размеров тела, преобразование конечностей и приспособление к бегу. Такая последовательность хорошо демонстрирует постепенный характер эволюции.
</a:t>
            </a:r>
            <a:endParaRPr lang="en-US" sz="9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40556"/>
            <a:ext cx="8424000" cy="2040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 происхождение человека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относится к приматам и связан общим происхождением с человекообразными обезьянами. Это родство подтверждается строением скелета, черепа, кисти и сходством многих анатомических признаков.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родство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8085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 орудий труда и развитие социальных связей сделали эволюцию человека не только биологической, но и культурной. Полезные навыки закреплялись через обучение и совместную деятельность.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8085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и общество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40575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объёма мозга усилило роль памяти, речи, мышления и планирования. Вместе с этим усложнилось поведение, расширились формы обучения и кооперации внутри группы.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40575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00288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прямохождению изменил положение таза, позвоночника и стопы, освободил руки для точных действий и стал важным этапом в адаптации предков человека к новым условиям.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00288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признаки закрепляются, а другие исчезают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действует не на сам признак, а на его вклад в выживание и размножение. Поэтому один и тот же признак может быть полезным в одной среде и бесполезным в другой.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адаптивная ценность признака, тем чаще он сохраняется в популяции; вредные варианты вытесняются, а нейтральные могут оставаться случайно.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положений естественного отбора; иллюстративные значения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развитие дарвинизма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 объединила дарвинизм с генетикой и популяционной биологией. Благодаря этому эволюция стала рассматриваться как изменение генофонда популяций.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наук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варианты признаков возникают из-за мутаций и рекомбинаций. Они создают наследственное разнообразие, без которого естественный отбор не мог бы действовать эффективно.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изменений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отбора, на популяции влияют дрейф генов, миграции и поток генов. Одни процессы случайно меняют частоты аллелей, другие связывают разные популяции между собой.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и направляющие факторы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дарвинизм объясняет эволюцию как многопричинный процесс, в котором наследственность, случайность и отбор вместе определяют судьбу популяций и видов.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 эволюцию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микроэволюции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и взаимодействие основных процессов, изменяющих частоты аллелей в популяциях.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46310"/>
            <a:ext cx="4680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72310"/>
            <a:ext cx="468000" cy="41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278960"/>
            <a:ext cx="4680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575" y="3278360"/>
            <a:ext cx="410550" cy="46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теории Дарвина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Дарвина объяснила, почему в природе сохраняются полезные особенности строения и поведения. Приспособления не возникают заранее по замыслу, а закрепляются через отбор наследственных различий.
</a:t>
            </a:r>
            <a:endParaRPr lang="en-US" sz="1217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приспособлений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Дарвинизм показал, что разнообразие организмов не отменяет их родства. Общие предки и постепенное расхождение признаков делают биологическое разнообразие понятным и закономерным.
</a:t>
            </a:r>
            <a:endParaRPr lang="en-US" sz="1226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живого мира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ввела строгий механизм объяснения эволюции: изменчивость, борьба за существование и естественный отбор. Благодаря этому биология получила цельную картину исторического развития жизни.
</a:t>
            </a:r>
            <a:endParaRPr lang="en-US" sz="1217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объяснение отбора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Дарвина стали фундаментом для экологии, генетики и селекции. Они дали общий язык для объяснения изменений в популяциях, появления новых форм и адаптации к среде.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наук о жизни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продолжают изменяться и сегодня: наследственная изменчивость, отбор и изоляция формируют новые сочетания признаков, повышая разнообразие и приспособленность видов.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 — не прошлое, а действующий процесс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2026-06-02T00:11:07Z</dcterms:created>
  <dcterms:modified xsi:type="dcterms:W3CDTF">2026-06-02T00:11:07Z</dcterms:modified>
</cp:coreProperties>
</file>