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литературы: связь произведения с жизнью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художественное слово выражает жизнь, память и ценности народа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литературной критики к анализу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народности стало ключевым в русской критике XIX века, когда литературу начали оценивать по её связи с жизнью общества. Писатели показали, что национальный характер раскрывается через язык, героев и исторический опыт.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народность в литературе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— это обращение к реальной жизни народа, его истории, труду и нравственным представлениям. Она делает произведение узнаваемым в культурном и человеческом смысле.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проявляется в национальном языке: пословицах, интонации, фразеологии, особенностях речи персонажей. При этом речь идёт не о бытовой простоте, а о художественной выразительности.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соединяет авторскую позицию с коллективной памятью. Поэтому она видна не только в теме, но и в образах, конфликте, ритме повествования и эмоциональном строе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творчество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песни, пословицы, былины и предания дают писателю готовые сюжеты, мотивы и интонации. Через них литература сохраняет связь с живой традицией и народным взглядом на мир.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поэтика в образах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народной поэтики особенно важны дорога, испытание, выбор, борьба добра и зла. Эти мотивы помогают автору показать нравственный смысл событий и сделать текст глубже и значительнее.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как источник народности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темы в русской классике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писателей эти мотивы сочетаются по-разному, но всегда образуют целостную систему художественных смыслов.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в классике строится не на одной теме, а на устойчивом комплексе взаимосвязанных мотивов.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обобщение по произведениям А. С. Пушкина, Н. В. Гоголя, Н. А. Некрасова, Л. Н. Толстого, М. А. Шолохова, А. Т. Твардовского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главный признак народности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фразеология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поговорки и устойчивые выражения связывают авторский текст с народной мудростью. Они придают речи краткость, выразительность и культурную память, узнаваемую читателем.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ощущается в естественной разговорной интонации, точных репликах и речевых особенностях персонажей. Такая речь делает героя убедительным и приближает текст к реальному человеческому общению.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ритм фразы, повторы, созвучия и лексический отбор. Когда язык точен и естественен, он передаёт не только смысл, но и сам способ народного восприятия мира.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языковой строй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становится носителем народного сознания, если сохраняет связь с национальной традицией и не теряет художественной силы. Тогда он соединяет простоту и глубину.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228" y="1935209"/>
            <a:ext cx="534216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и формы народности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народность выражается у писателей через разные художественные средства.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принцип народности воплощается в разных стилях: от сказовой интонации до исторической эпики.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народность раскрывается в произведении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 жизненного материала к художественному смыслу.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выделяет в национальном характере трудолюбие, стойкость, терпение, чувство справедливости и способность к состраданию. Эти черты помогают увидеть исторический опыт народа в конкретных человеческих судьбах.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 не сводится к схеме или лозунгу. Писатель показывает внутренние противоречия, сомнения и индивидуальные особенности героя, сохраняя жизненную правду характера.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народность важна не только для изображения типичного. Она помогает раскрыть живую сложность человека, в котором соединяются общие черты эпохи и неповторимая личность.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и национальный характер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и эпосе народ показан как участник истории, хранитель памяти и сила, влияющая на ход событий. Массовые сцены, бытовые подробности и исторический фон создают ощущение общей судьбы.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особенно убедительны, когда рядом с большими событиями показаны труд, обряд, праздник и повседневная жизнь. Тогда народ предстает не абстракцией, а живым историческим сообществом.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народа в эпических произведениях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и псевдонародность: различия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внешние признаки без жизненной правды не создают народного характера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связь формы с опытом народа, тем убедительнее художественный результат; поверхностные эффекты снижают ценность.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литературоведческим определениям и школьному анализу художественного текста.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лирика опирается на песенную интонацию и простую, но точную образность, благодаря которой личное чувство звучит как общее переживание многих людей.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стихотворений особенно важны мотивы родной земли, дороги, труда и памяти: они связывают частную судьбу с жизнью страны и поколения.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Есенина, Некрасова и Твардовского народность проявляется не только в теме, но и в ритме, словаре, речевых повторах и близости к живой разговорной речи.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произведение становится народным, когда его интонация узнаваема читателю и передает чувство, которое может разделить широкая аудитория, а не только сам автор.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в лирике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 культурная роль народной литературы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делает литературу значимой для общества, потому что связывает художественный текст с жизнью людей, их памятью, трудом и историческим опытом.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соединяет эстетическую выразительность с нравственным смыслом: произведение не только изображает действительность, но и помогает оценить ее с точки зрения совести и ответственности.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изучения эта тема особенно важна, потому что учит видеть в литературе часть духовной истории страны, а не только набор сюжетов и персонажей.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народности проявляются совместно и усиливают друг друга в художественном анализе.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распознается не по одному признаку, а по их сочетанию: язык, герои, мотивы и исторический смысл работают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определения и школьный анализ произведений.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народности в тексте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фольклора к авторскому произведению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устный народный материал превращается в самостоятельное художественное произведение.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в литературе XX века и в современной прозе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Шолохова и Твардовского народ изображается как участник войны, труда и исторического выбора; важны память, ответственность и сила коллективного характера.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сохраняет связь с традицией, но все заметнее становится внимание к историческим переломам, массовому опыту и судьбе человека в больших общественных событиях.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проза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проявляется через региональную речь, семейную историю, локальные традиции и интерес к судьбе обычного человека в меняющемся мире.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Астафьева и Абрамова усиливается тема деревни, нравственного испытания и сохранения культурной памяти, связанной с повседневной жизнью и речевой средой.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чаще всего связанные с народностью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темы в школьной программе помогают увидеть народность как повторяющийся художественный принцип, а не как единичный сюжет.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 народностью связаны труд и память: они выражают преемственность поколений и коллективный жизненный опыт.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школьной программы и литературоведческому анализу тем.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двор как пространство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Изба, двор, поле и домашняя утварь сразу создают ощущение исторической конкретности. В таком пространстве видны труд, семейный уклад и повседневная связь человека с землей, которая часто становится основой народного образа.
</a:t>
            </a:r>
            <a:endParaRPr lang="en-US" sz="863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Костюм, орнамент, рукопись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костюм и орнамент помогают показать устойчивость традиции, а рукописный текст напоминает о преемственности культуры. Вместе эти детали соединяют устную память, письменную историю и визуальную выразительность.
</a:t>
            </a:r>
            <a:endParaRPr lang="en-US" sz="923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историческая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пейзаж и изображения исторических событий расширяют тему от частной жизни к судьбе народа. На их фоне особенно заметны труд, испытания, общая ответственность и связь человека с эпохой.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и иллюстративный ряд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народность остается важной сегодня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народности помогает читать литературу глубже: за сюжетом становятся видны язык, историческая память, социальный опыт и культурные основания произведения.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уважать разные слои общества и понимать, что судьба обычного человека может быть художественно значимой не меньше, чем жизнь героя-исключения.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особенно важна для анализа классики, потому что показывает, как произведение связано не только с эпохой, но и с национальным сознанием.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это способ перейти от пересказа событий к осмыслению авторской позиции, ценностей текста и его места в духовной истории страны.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народность как мера культурной глубины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соединяет язык, образы, память и нравственный смысл, превращая произведение в живое свидетельство эпохи и духовного опыта народа.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2026-05-20T00:44:05Z</dcterms:created>
  <dcterms:modified xsi:type="dcterms:W3CDTF">2026-05-20T00:44:05Z</dcterms:modified>
</cp:coreProperties>
</file>