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 рыцари: главные герои Средневековья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жизнь и роль крестьян и рыцарей в средневековой Европе.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общество было строго разделено на сословия. Крестьяне занимали большую часть населения и обеспечивали продовольствие. Рыцари служили защитниками и опорой феодальной системы, поддерживая порядок и безопасность.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Средневековья и его сословия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крестьяне?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проживали в деревнях, занимаясь земледелием и скотоводством. Они выращивали основные культуры и разводили домашних животных, обеспечивая пищу и сырье для всего общества.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и зависимые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крестьян были сервы — прикреплены к земле и не имели свободы. Другие платили аренду и имели больше прав, но все они трудились на земле с самого детства.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крестьянских семьях работали все — мужчины, женщины и дети. Раннее приучение к труду было необходимостью для выживания и процветания семьи.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рыцари?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происходили из знатных родов и носили оружие по праву рождения. Их главная задача — защита земель и служба своему сеньору или королю.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посвящением в рыцари требовалась долгая подготовка: верховая езда, обучение боевым искусствам и участие в тренировках. Традиции рыцарства передавались по наследству.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и труд крестьян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разводили домашний скот: коров, овец и свиней. Для работы использовали простые орудия, а урожай сильно зависел от природы и погоды.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занятием крестьян было возделывание полей — пшеницы, ячменя и овощей, которыми семья питалась и оплачивала налоги.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и подготовка рыцарей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боя и турниров рыцари готовились с детства: учились ездить верхом, фехтовать и сражаться в тренировочных боях на специальных лошадях-тяжеловозах.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Рыцари носили металлические доспехи — кольчугу, кирасу и шлем, а также использовали щит. Их оружием были мечи, копья, иногда луки и арбалеты.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система взаимоотношений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строились отношения между крестьянами и сеньорами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38086"/>
            <a:ext cx="4867800" cy="19542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крестьян и рыцарей в Европе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численности крестьян и рыцарей в разных странах в период XI–XIV веков.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составляли подавляющее большинство населения, тогда как рыцарей было значительно меньше.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данные Европы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Собственность и имущественное различие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имели небольшой дом и участок земли для выращивания растений и содержания скота. Их богатство было ограничено урожаем, ремесленными изделиями и домашним скотом.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владения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владели большими землями, замками и получали доходы от налогов и штрафов крестьян. Их материальный статус зависел от количества земли и подданных.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отдавали часть урожая в виде оброка или работали на полях сеньора — барщина была обязательной формой подати.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Собирались дополнительные налоги на пользование мельницами, выпечку хлеба, брачные действия и другие нужды общества.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регионах, например, во Франции в XIII веке, крестьяне отдавали до 30-40% урожая, а также платили налоги королю и церкви.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Даннические и налоговые обязательства крестьян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их влияние на жизнь крестьян и рыцарей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активно участвовали в сражениях, защищая свои земли и сеньоров, но порой становились угрозой для мирных жителей во время междоусобиц и грабежей соседних владений.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часто разрушали деревни, уничтожали посевы и приводили к голоду среди крестьян. Эти конфликты значительно ухудшали условия жизни сельского населения и вызывали постоянную тревогу.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Рыцарский кодекс чести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были обязаны проявлять верность своему сеньору и даме сердца, выполняя данные ими обещания и защищая их интересы всеми силами.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слабых и нуждающихся стала центральным правилом, которое поддерживало уважение и справедливость среди сословий и обеспечивало общественный порядок.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строго запрещал трусость, измену и подлость, что укрепляло моральный облик рыцаря и его репутацию среди товарищей и подданных.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побеждённым и помощь бедным считались обязательными рыцарскими обязанностями, нарушение которых приводило к потере чести и общественного признания.
</a:t>
            </a:r>
            <a:endParaRPr lang="en-US" sz="9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крестьянина и рыцаря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крестьян с рассвета до заката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начинали день с работ на полях: посев, уход за растениями и сбор урожая. Вечером занимались уходом за скотом и домашними делами, обеспечивая выживание семьи.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заботы в деревне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холодное время года крестьяне ремонтировали инструменты, заготавливали дрова и помогали в общинных делах, поскольку сельскохозяйственные работы временно прекращались.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рыцаря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тратили утро на тренировку верховой езды и фехтование. После уходили за лошадьми и решали административные вопросы управления феодом или участвовали в консультациях при дворе.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связи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феодальной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соглашались работать на земле сеньора в обмен на защиту и право жить в деревне, формируя базу феодальной экономики.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налогов и оброка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Сеньоры собирали часть урожая или денежные налоги с крестьян для поддержания своих владений и военных затрат.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общинных работ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трудные периоды вместе с крестьянами проводились коллективные работы по ремонту дорог, мостов и ирригационных систем.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регулирование взаимоотношений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обычаи и традиции устанавливались нормы поведения и обязанности, обеспечивавшие мирное сосуществование двух классов.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крестьянина и рыцаря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дома крестьян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жили в небольших домах из глины или дерева с соломенной крышей. Часто жилище состояло из одной комнаты, где помещалась вся семья и домашний скот.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Укреплённые замки рыцарей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обитали в каменных замках с высокими стенами и башнями, обеспечивавшими защиту. Внутри были кухни, жилые залы и оружейные, что отражало их статус и безопасность.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44" y="1466362"/>
            <a:ext cx="153563" cy="17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381928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81" y="3289748"/>
            <a:ext cx="152888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756" y="4201430"/>
            <a:ext cx="84938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развлечения в средневековье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широко отмечали Пасху, Рождество и другие церковные праздники с пением и молитвами, что укрепляло коллективный дух.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народные гуляния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ярмарках крестьяне продавали ремесленные товары, играли в игры и танцевали, что было важной частью общинной жизни и развлечений.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турниры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Турниры были главными развлечениями рыцарей, где демонстрировались боевые навыки и устраивались пышные празднества при дворах.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Пиры и балы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устраивали большие пира и балы с музыкой и танцами для укрепления социальных связей и развлечения знати.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круг общения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обычно редко покидали свои деревни, так как путешествия были трудными и опасными, ограничивая их круг общения соседями и родственниками.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часто перемещались между феодами, участвовали в походах и турнирах, что расширяло их социальные контакты и политическое влияние.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рыцарей включало встречи с дворянами и королевскими представителями, тогда как крестьяне в основном общались внутри своей общины и семьи.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аренды земли и новых видов вооружения в XIV веке изменило баланс сил и социальную структуру в средневековом обществе.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Средневековой Европы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периодом значительных социальных и военных трансформаций, ослабивших влияние рыцарства и расширивших права крестьян.
</a:t>
            </a:r>
            <a:endParaRPr lang="en-US" sz="18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крестьян и рыцарей сегодня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646850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стали символом доблести и чести, их образ продолжает вдохновлять литературу, кино и историческую реконструкцию, поддерживая интерес к средневековой культуре.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46850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заложили фундамент традиционной сельскохозяйственной экономики, передавая потомкам навыки и обычаи, сохранившиеся в современных аграрных культурах Европы.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крестьян и рыцарей для европейской истории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крестьяне и рыцари создали основы экономики, социальной структуры и культуры, формируя облик современной Европы и оставляя наследие, заслуживающее изучения и памяти.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2026-05-10T13:47:47Z</dcterms:created>
  <dcterms:modified xsi:type="dcterms:W3CDTF">2026-05-10T13:47:47Z</dcterms:modified>
</cp:coreProperties>
</file>