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Покорители свободных 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подчинял Грецию и сохранил её культуру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были богаты и образованны, а Рим после побед в Италии вышел к Восточному Средиземноморью. Сначала державы соперничали, затем римляне начали всё чаще вмешиваться в дела греков.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и Рим: путь к столкновению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 до завоевания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Афины, Спарта, Коринф и другие полисы жили как отдельные государства. У каждого были свои законы, правители, войско и даже собственные монеты.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Сильная, но разрозненная Греция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славились школами, театрами и торговлей, однако редко действовали вместе. Между ними часто возникали споры, которые ослабляли общую защиту.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Непрочные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противостоять соседям, полисы иногда объединялись, но такие союзы быстро распадались. Из-за этого грекам было трудно выступить единым фронтом против сильного врага.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перед Римом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появился внешний противник, внутренние разногласия стали серьёзной слабостью. Разделённые полисы не могли долго сопротивляться державе с большим войском и чёткой политикой.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заинтересовался Грецией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 находилась на перекрёстке путей между Европой и Азией. Через её порты проходили товары, люди и идеи, поэтому этот регион был особенно важен для торговли.
</a:t>
            </a:r>
            <a:endParaRPr lang="en-US" sz="2797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греческих землях было много портов, мастерских и рынков. Такой доходный и развитый регион привлекал Рим, который стремился укреплять своё влияние за морем.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вмешательство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римляне выступали как союзники и посредники в спорах, но постепенно начали решать, какой полис окажется сильнее. Так помощь превратилась в контроль.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Средиземноморья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карту, легко заметить, как близко к греческому миру располагались Рим и Македония. Это положение делало столкновение почти неизбежным.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усиливал власть над греческими землями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местные споры открывали Риму путь к контролю над Грецией.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Македонских и Ахейской войн, III–II века до н. э.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Македонские войны и усиление Рима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быстрее Рим добивался успеха. После каждой войны его влияние росло, а греческие государства теряли возможность действовать самостоятельно.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военные победы Рима шли одна за другой и постепенно лишали Грецию политической силы.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V и рост напряжения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V стремился усилить Македонию и расширить влияние на греческие города, а также на островах Эгейского моря. Это тревожило соседей и нарушало привычный порядок.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Амбиции царя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морскими путями и островами давал власть над торговлей. Поэтому действия Филиппа V воспринимались как угроза не только для Греции, но и для всех морских держав региона.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Эгейские острова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 и Родос опасались усиления Македонии и стали искать поддержку извне. Их обращение к Риму открыло путь к более активному вмешательству римлян.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соседей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сначала представляли себя защитниками порядка, но вскоре превратились в решающую силу. Так дипломатическая помощь стала началом настоящего подчинения греческого мира.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 арбитр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римлян при Киноскефалах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200–197 годы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Второй Македонской войны Рим столкнулся с Македонией. Борьба за влияние в Греции стала решающей проверкой силы обеих держав.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0313075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 год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битве при Киноскефалах римляне одержали победу над македонянами. После этого стало ясно, что Македония больше не может диктовать условия в Греции.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войн Рима с Македонией и Ахейским союзом, III–II века до н. э.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войны Рима с греческим миром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шаг за шагом Рим усиливал своё влияние в Греции и ослаблял местные государства.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война уменьшала самостоятельность греческих государств и приближала их подчинение Риму.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Македонский и битва при Пидне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Персей пытался вернуть Македонии прежнюю мощь и снова сделать её заметной силой в греческом мире. Однако его планы столкнулись с превосходством Рима и не получили поддержки, которая могла бы изменить ход событий.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сильный царь Македонии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168 году до н. э. состоялась битва при Пидне. Римское войско победило македонян, и это поражение стало переломным моментом: после него Македония уже не могла соперничать с Римом на равных.
</a:t>
            </a:r>
            <a:endParaRPr lang="en-US" sz="228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день при Пидне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Пидны влияние римлян в греческих землях стало почти полным. Для жителей региона это означало конец прежнего баланса сил и начало времени, когда судьбу Греции всё чаще решали в Риме.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в Греции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событиям Македонских и Ахейской войн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римляне побеждали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не только лучше воевали, но и умело использовали споры между греческими городами, превращая чужие конфликты в собственное преимущество.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фактор успеха — отсутствие единства у греков, которое усиливало военные и политические преимущества Рима.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греков и римские решения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 году до н. э. Тит Квинкций Фламинин провозгласил свободу греческих городов на Истмийских играх, и это вызвало радость у многих жителей Эллады.
</a:t>
            </a:r>
            <a:endParaRPr lang="en-US" sz="294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надеялись, что после победы над Македонией смогут сами решать свои дела, выбирать союзников и управлять внутренней жизнью без давления извне.
</a:t>
            </a:r>
            <a:endParaRPr lang="en-US" sz="3000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без 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объявленная свобода стала скорее политическим жестом, чем настоящим освобождением: греческие города больше не были полностью самостоятельными.
</a:t>
            </a:r>
            <a:endParaRPr lang="en-US" sz="2895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деле Рим сохранил право вмешиваться в споры полисов, а важные решения всё чаще принимались с оглядкой на римские интересы и требования.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противостояния Ахейского союза и Рима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Рима в Греции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в Македонских войнах римляне стали главным арбитром в греческих спорах, что вызвало недовольство городов, стремившихся сохранить самостоятельность.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Ахейского союза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Ахейский союз попытался объединить греческие полисы против римского давления, а Коринф стал главным центром сопротивления и политического напряжения.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146 год до н. э.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разгромили союз, разрушили Коринф и окончательно сломили организованное сопротивление греческих городов.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Коринфа в 146 году до н. э.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славился торговлей, ремеслом и выгодным положением между морями, поэтому его разрушение стало особенно тяжёлым ударом для всей Греции.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расправа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города римляне не только разрушили здания, но и показали, что сопротивление Риму будет караться очень сурово и беспощадно.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Коринфа стала знаком окончательного падения политической свободы греческих городов и завершила долгий период их борьбы с Римом.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Греции после завоевания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изменилась жизнь греческих городов после утраты независимости: политическая свобода исчезла, а культурная жизнь сохранилась.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самостоятельность была утрачена, но греческая культура не исчезла и продолжила влиять на жизнь Римской державы.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Греции после римского завоевания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Рима к господству над Грецией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споры греческих полисов и римские победы шаг за шагом привели к подчинению Эллады.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Рим перенял у греков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200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скульптура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восхищались греческими статуями, архитектурой и живописью. Эти образцы стали для них школой вкуса и мастерства в создании городов и общественных зданий.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26946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мифы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пьесы и мифы помогли римлянам развить собственный театр. Многие сюжеты были заимствованы почти без изменений, но получили римское звучание.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058938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учили римлян размышлять о добродетели, долге и устройстве мира. Эти идеи особенно ценили образованные люди и государственные деятели.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11290939" y="4387258"/>
            <a:ext cx="2675338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римских семьях часто работали греческие учителя. Дети изучали язык, литературу и риторику, чтобы уметь говорить убедительно и красиво.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14522955" y="4387258"/>
            <a:ext cx="2675345" cy="484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после 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политического подчинения Греции её культура не исчезла. Напротив, она стала ещё заметнее в жизни Рима и повлияла на его образованность.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событиям III–II веков до н. э.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сила Рима и культурное влияние Греции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римская армия усиливалась, греческие книги, учителя и художественные образцы продолжали пользоваться уважением в римском обществе.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победа Рима не уничтожила греческую культуру: политическая власть изменилась быстрее, чем культурное влияние.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59147"/>
            <a:ext cx="664200" cy="5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покорения греков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Грецией сделала Рим главной державой Восточного Средиземноморья и открыла ему путь к дальнейшему усилению.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Рима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мифы и философские идеи греков не исчезли: они стали частью образования и мышления римлян.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Эллинское наследие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утратили право самостоятельно решать важные вопросы, хотя их культурная жизнь продолжалась и после завоевания.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независимости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искусство, театр и язык продолжили жить в Римской державе, поэтому завоевание не означало исчезновения эллинского мира.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 границ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покорения свободных греков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победил благодаря силе армии, умной политике и раздробленности греческих полисов. Но вместе с властью он унаследовал и греческую культуру, ставшую частью его мира.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2026-06-02T03:10:43Z</dcterms:created>
  <dcterms:modified xsi:type="dcterms:W3CDTF">2026-06-02T03:10:43Z</dcterms:modified>
</cp:coreProperties>
</file>