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перемен: ключевые события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мировых конфликта, научные прорывы и формирование современного мира.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монархии, развитие промышленности и городов создавали основу для грядущих событий. Напряжённость в международных отношениях росла, ожидая масштабных перемен.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столетия: мир на пороге перемен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Возгорание конфликта: убийство в Сараево
</a:t>
            </a:r>
            <a:pPr algn="ctr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эрцгерцога Франца Фердинанда стало искрой, запустившей глобальный конфликт. Война быстро охватила большую часть Европы, превратившись в кровопролитное противостояние.
</a:t>
            </a:r>
            <a:endParaRPr lang="en-US" sz="995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великих империй и человеческие жертвы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привела к гибели свыше 16 миллионов человек и развалу Российского, Австро-Венгерского, Османского и Германского государств, изменив политическую карту Европы.
</a:t>
            </a:r>
            <a:endParaRPr lang="en-US" sz="1062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масштаб и последствия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революции 1917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свергла монархию, а Октябрьская установила власть большевиков. Эти события потрясли Россию и заложили базу для будущего СССР.
</a:t>
            </a:r>
            <a:endParaRPr lang="en-US" sz="1307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 образование СССР
</a:t>
            </a:r>
            <a:pPr algn="ctr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революций началась жестокая гражданская война, завершившаяся созданием Советского Союза в 1922 году — нового политического игрока на мировой арене.
</a:t>
            </a:r>
            <a:endParaRPr lang="en-US" sz="119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рождение СССР: начало новой эпохи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фондового рынка вызвал резкий рост безработицы и массовые банкротства. Восстановление началось с реформ Нового курса Франклина Рузвельта.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максимальное напряжение кризиса с последующим постепенным выходом из депрессии благодаря экономической политике.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бюро экономических исследований США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Великой депрессии (1929–1939)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и основные участники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Вторую мировую войну спровоцировало вторжение Германии в Польшу в 1939 году. Воюющие стороны разделились на страны Оси и антигитлеровскую коалицию.
</a:t>
            </a:r>
            <a:endParaRPr lang="en-US" sz="1062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 создание новой мировой организации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более 60 миллионов человек и разрушение городов стали трагическим итогом. После победы союзников была основана Организация Объединённых Наций.
</a:t>
            </a:r>
            <a:endParaRPr lang="en-US" sz="1062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война: конфликты и итоги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8424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983" y="1865240"/>
            <a:ext cx="274200" cy="219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3533" y="1865240"/>
            <a:ext cx="274200" cy="219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цели и задачи ООН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мира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вооружённых конфликтов и содействие разрешению международных споров мирными средствами — основная миссия Организации.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прав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продвигает идеи равенства, свободы и уважения прав личности по всему миру, контролируя соблюдение основных прав и свобод.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Гуманитарная помощь и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оказывает поддержку пострадавшим от войн и катастроф, способствует социально-экономическому развитию стран-членов.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581017"/>
            <a:ext cx="4328400" cy="23997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научные достижения, изменившие мировую науку и технологии в период с 1930 по 1969 год.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кардинально повлияли на технологии, медицину и космические исследования.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NASA и научных институтов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научных открытий в XX веке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Идеологическое и военное напряжение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СССР противостояли в войне без прямого боя, участвуя в гонке вооружений и идеологической борьбе, создавая сложную международную обстановку.
</a:t>
            </a:r>
            <a:endParaRPr lang="en-US" sz="1195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 конфликты периода Холодной войны
</a:t>
            </a:r>
            <a:pPr algn="ctr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блокада и Карибский кризис стали ключевыми моментами, когда мир находился на грани ядерного конфликта и политического раскола.
</a:t>
            </a:r>
            <a:endParaRPr lang="en-US" sz="125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война: глобальное противостояние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«Спутника-1»
</a:t>
            </a:r>
            <a:pPr algn="ctr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 год отмечен запуском первого искусственного спутника, который продемонстрировал технологическое превосходство СССР и начал эпоху освоения космоса.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Юрия Гагарина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1961 году Гагарин стал первым человеком в космосе, символизируя огромный шаг в развитии науки и технологий в мире.
</a:t>
            </a:r>
            <a:endParaRPr lang="en-US" sz="1244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на Луну
</a:t>
            </a:r>
            <a:pPr algn="ctr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1969 год ознаменовался посадкой американского экипажа на Луну, что стало вершиной космических исследований и символом технологического прогресса.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гонка: первые достижения человечества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связан с медицинским прогрессом, улучшением санитарии и снижением детской смертности по всему миру.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быстрое увеличение числа жителей наблюдается после 1950 года, что повлияло на развитие городов и экономику.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 и Всемирного банка,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Земли в XX веке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колониальных империй в Африке
</a:t>
            </a:r>
            <a:pPr algn="ctr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начался активный процесс деколонизации в Африке. В 1960 году сразу 17 африканских стран обрели независимость, что значительно изменило политическую карту континента.
</a:t>
            </a:r>
            <a:endParaRPr lang="en-US" sz="1076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в Азии после 1945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Азиатские колонии также стали независимыми: Индия, Индонезия и другие страны получили свободу. Эти события привели к формированию новых столиц и национальных правительств.
</a:t>
            </a:r>
            <a:endParaRPr lang="en-US" sz="119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 образование новых государств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368655"/>
            <a:ext cx="4296900" cy="202839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достижения в литературе, кино и музыке оказали большое влияние на мировую культуру и стали символами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достижения XX века стали глобальным явлением, распространяясь через новые СМИ и технологии.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искусств, литературные архивы, музыкальные энциклопедии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достижения культуры XX 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массовых коммуникаций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1920-е: появление радио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стало первым массовым средством связи, благодаря которому новости и музыка стали доступны широкой публике.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1930–1950-е: телевидение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начало развиваться и стало распространённым источником информации и развлечений в домашних условиях.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1950–1980-е: телефон и спутниковая связь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телефонной сети и спутниковых технологий ускорил международное общение и обмен данными.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интернет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открыл новые возможности для связи и доступа к информации, изменив жизнь миллионов людей по всему миру.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движения в Европе и мире боролись за избирательные права, равную оплату и возможности для обучения и работы.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Всеобщая декларация прав человека 1948 года закрепила базовые свободы для всех людей и стала ориентиром для международного права.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движение за гражданские права под руководством Мартина Лютера Кинга добилось отмены расовой дискриминации и равноправия.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и социальные движения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автомобилей Форд
</a:t>
            </a:r>
            <a:pPr algn="ctr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1908 году Генри Форд запустил массовое производство доступных автомобилей, что изменило передвижение и экономику общества.
</a:t>
            </a:r>
            <a:endParaRPr lang="en-US" sz="1099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полёт братьев Райт
</a:t>
            </a:r>
            <a:pPr algn="ctr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1903 году братья Райт осуществили первый управляемый полёт на самолёте, открыв эру авиации и новых возможностей транспортировки.
</a:t>
            </a:r>
            <a:endParaRPr lang="en-US" sz="119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электронного компьютера ENIAC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1946 году был создан первый электронный компьютер ENIAC, который стал основой для развития вычислительной техники и информатики.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революция: автомобили, самолёты, компьютеры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привела к загрязнению воздуха и воды, что негативно повлияло на здоровье людей и экосистемы.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 защита природы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парниковых газов, таких как CO2, способствовал изменению климата и возникновению глобального потепления.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1971 году возникло движение Гринпис, направленное на охрану природы и повышение экологической сознательности.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Монреальский протокол 1987 года стал важным международным договором по защите озонового слоя от вредных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Снос Берлинской стены в 1989 году
</a:t>
            </a:r>
            <a:pPr algn="ctr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стена, символ холодной войны, была разрушена, что означало объединение Восточной и Западной Германии и укрепление мира в Европе.
</a:t>
            </a:r>
            <a:endParaRPr lang="en-US" sz="1206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Советского Союза в 1991 году
</a:t>
            </a:r>
            <a:pPr algn="ctr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перестал существовать, образовались 15 новых государств, включая Россию, Украину и Казахстан, что значительно изменило геополитический ландшафт.
</a:t>
            </a:r>
            <a:endParaRPr lang="en-US" sz="119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века: падение Берлинской стены и распад СССР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глобализации и новые технологии сделали мир более связанным и взаимозависимым, что влияет на жизнь каждого человека.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XX века для современности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прав человека и социальной справедливости улучшило положение многих обществ и упрочило международное сотрудничество.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коммуникации и интернет изменили способы обучения, общения и доступа к информации по всему миру.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наследие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оставил богатое наследие научных открытий и социальных изменений, которые продолжают формировать наш мир и задают направление развития XXI века.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2026-05-07T00:16:57Z</dcterms:created>
  <dcterms:modified xsi:type="dcterms:W3CDTF">2026-05-07T00:16:57Z</dcterms:modified>
</cp:coreProperties>
</file>