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places of interest: тема урока английского языка в 6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Путешествуем по городу и учим английский через реальные ситуации.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9631" y="0"/>
            <a:ext cx="370358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экскурсии и путешествий делает английский полезным в жизни: можно спросить дорогу, купить билет, понять гида и вежливо общаться в музее, парке или во время поездки.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места интереса помогают говорить по-английски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133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746" y="1702770"/>
            <a:ext cx="198675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533" y="1713353"/>
            <a:ext cx="274200" cy="243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37353"/>
            <a:ext cx="274200" cy="2437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путешествий и экскурсий
</a:t>
            </a:r>
            <a:endParaRPr lang="en-US" sz="2938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place of interest, museum, park, monument, gallery, zoo и theatre помогают называть самые разные городские места и быстро понимать, куда именно вы направляетесь во время экскурсии.
</a:t>
            </a:r>
            <a:endParaRPr lang="en-US" sz="1148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 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trip, travel, route, map, guide и ticket нужна, чтобы говорить о маршруте, искать нужное место и понимать, как организована поездка от начала до конца.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public transport, bus, metro, entrance, exit и timetable помогают описать дорогу, выбрать способ передвижения и не потеряться, когда нужно добраться до нужной точки.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camera, bag, phone, water и free time: эти слова часто встречаются перед экскурсией и помогают сказать, что взять с собой и чем пользоваться в дороге.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interesting place, famous monument, city centre, guided tour и beautiful view делают речь точнее и короче, поэтому их удобно использовать в ответах и мини-диалогах.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1704" y="0"/>
            <a:ext cx="30807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мест интереса в городе и за его пределами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Museum, art gallery, theatre и historical centre связаны с искусством и историей. Здесь люди смотрят экспонаты, посещают спектакли и узнают больше о прошлом города.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Park, forest trail, river embankment и nature reserve подходят для прогулок и отдыха. Такие места показывают, как английский помогает говорить о природе и свободном времени.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centre, aquarium, planetarium и shopping centre отражают жизнь современного города. Они помогают сравнивать разные объекты по назначению, внешнему виду и тому, чем там занимаются посетители.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421" y="1343725"/>
            <a:ext cx="4276858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и готовые фразы помогают говорить о поездке без длинных предложений.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слов через короткие примеры делает речь быстрее и увереннее, особенно в ситуациях поездки и экскурсии.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словарь по теме путешествий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поездки: место, действие, перевод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ответы, которые нужны в путешествии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the museum? помогает спросить о расположении объекта. Такой вопрос особенно полезен, когда нужно найти место на карте или уточнить путь у прохожего.
</a:t>
            </a:r>
            <a:endParaRPr lang="en-US" sz="1254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добраться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I get there? используется, чтобы узнать подходящий транспорт или направление. В ответе часто называют автобус, метро, пеший маршрут или короткий путь.
</a:t>
            </a:r>
            <a:endParaRPr lang="en-US" sz="1194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фотографировать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we take photos? — важная вежливая фраза для музея и памятных мест. Она помогает узнать правила посещения, не нарушая порядок и спокойствие других людей.
</a:t>
            </a:r>
            <a:endParaRPr lang="en-US" sz="1166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can go by bus. It is near the city centre. Такие ответы просты и понятны, поэтому их удобно использовать в диалогах уровня 6 класса.
</a:t>
            </a:r>
            <a:endParaRPr lang="en-US" sz="1323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we see there? помогает заранее понять, чем интересна экскурсия. С помощью этого вопроса школьники узнают о залах, экспонатах, зданиях и других объектах.
</a:t>
            </a:r>
            <a:endParaRPr lang="en-US" sz="11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поездка к месту интереса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 простые команды для экскурсии.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288996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288996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4740" y="1288996"/>
            <a:ext cx="165562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10891" y="3150036"/>
            <a:ext cx="264900" cy="264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0901" y="3172806"/>
            <a:ext cx="274200" cy="21936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во время экскурсии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в помещении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и на экскурсии важно говорить спокойно и не мешать другим посетителям. Тихое поведение помогает лучше слышать гида и уважать пространство вокруг.
</a:t>
            </a:r>
            <a:endParaRPr lang="en-US" sz="1200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 трогать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 нельзя touch, потому что они могут быть хрупкими и ценными. Лучше смотреть внимательно, задавать вопросы и слушать объяснения, не нарушая правила.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спешки и беготни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run inside the building или отставать от группы. Спокойный темп помогает не потеряться, сохранять порядок и безопасно перемещаться между залами и площадками.
</a:t>
            </a:r>
            <a:endParaRPr lang="en-US" sz="1200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Please, Excuse me, Thank you и May I ask a question? помогают общаться уважительно. Эти короткие выражения полезны и с учителем, и с гидом.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follow the guide и keep the group together. Если школьники остаются рядом, им легче слушать объяснения, соблюдать время и не пропустить важные моменты экскурсии.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экскурсии включает не только маршрут, но и практические детали: время, одежду, деньги и правила поведения.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транспорт и билеты; затем идут правила поведения, потому что они важны в общественных местах и музеях.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подготовки к экскурсии; иллюстративные данные для урока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перед поездкой: важные категории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туриста и гида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Hello! Welcome to our city. — Thank you. Such короткий обмен помогает начать разговор вежливо и настроить ученика на общение во время экскурсии.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we take photos here? — Yes, you can. What time does the tour finish? — It finishes at 3 o’clock. Так школьники получают нужную информацию быстро.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диалог удобным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знакомые слова и понятные ответы помогают говорить без лишнего стресса. Такой диалог легко использовать у памятника, в музее или на улице.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памятник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the monument? — It is near the river. Эти реплики учат спрашивать дорогу и понимать простой ответ о расположении места.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нужны, чтобы говорить о поездке коротко и правильно.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используются три опоры: can для возможности и разрешения, should для совета и Present Simple для фактов и расписания.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«Going to places of interest»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тип места, действия людей и ключевые слова для описания поездки.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мест разное назначение, но для описания достаточно коротких слов и типичных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и тема «Places in a city»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мест интереса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типичные предпочтения на школьной экскурсии и показывает, какие активности воспринимаются как самые заметные и интересные.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и визуальный результат поездки важнее пассивных действий, поэтому лидируют новые факты и фотографии.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урока, 6 класс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на экскурсии нравятся больше всего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8424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865240"/>
            <a:ext cx="274200" cy="219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мест интереса в англоязычных странах
</a:t>
            </a:r>
            <a:endParaRPr lang="en-US" sz="293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British Museum, the Tower of London и River Thames помогают связать название города с реальными объектами, которые легко узнать на карте и на фото.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 Park, the Statue of Liberty и Times Square показывают, что в одном городе могут быть и природные, и исторические, и современные места интереса.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Вашингтон, D.C.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Smithsonian museums и the Lincoln Memorial знакомят школьников с культурой США и учат соотносить английские названия с типом места и его назначением.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1704" y="0"/>
            <a:ext cx="30807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интереса рядом со школой и домом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домом тоже есть места интереса: local museum, city park, library и monument. Они помогают описывать привычный район на английском языке без сложных слов.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поиска удобно использовать near, next to, behind, across from и in front of. Эти выражения помогают точно объяснить, где расположен нужный объект.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района делает тему практической: школьник может выбрать место для прогулки, назвать путь и договориться о встрече с друзьями или семьёй.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учащиеся описывают знакомые места, они легче запоминают новые слова и увереннее говорят о повседневных маршрутах, а не только о далёких городах.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устную речь, чтение расписаний и совместную работу, поэтому урок можно использовать как тренажёр для нескольких языковых умений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развиваются speaking и listening, а чтение, письмо и teamwork поддерживают их в практической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урока, 6 класс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тема путешествий и экскурсий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вежливость в общественных местах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5870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важно stay with the group, не отходить далеко и сразу слушать учителя или гида. Это помогает не потеряться и сохранять порядок.
</a:t>
            </a:r>
            <a:endParaRPr lang="en-US" sz="1381" dirty="0"/>
          </a:p>
        </p:txBody>
      </p:sp>
      <p:sp>
        <p:nvSpPr>
          <p:cNvPr id="11" name="Text 3"/>
          <p:cNvSpPr txBox="1"/>
          <p:nvPr/>
        </p:nvSpPr>
        <p:spPr>
          <a:xfrm>
            <a:off x="3729575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нужно carefully, а рюкзак и билет лучше держать на месте. Такие привычки делают поездку спокойной и безопасной для всех.
</a:t>
            </a:r>
            <a:endParaRPr lang="en-US" sz="1381" dirty="0"/>
          </a:p>
        </p:txBody>
      </p:sp>
      <p:sp>
        <p:nvSpPr>
          <p:cNvPr id="12" name="Text 4"/>
          <p:cNvSpPr txBox="1"/>
          <p:nvPr/>
        </p:nvSpPr>
        <p:spPr>
          <a:xfrm>
            <a:off x="660045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и в транспорте не стоит бегать, громко разговаривать или мешать другим посетителям. Спокойный тон показывает уважение к окружающим.
</a:t>
            </a:r>
            <a:endParaRPr lang="en-US" sz="1381" dirty="0"/>
          </a:p>
        </p:txBody>
      </p:sp>
      <p:sp>
        <p:nvSpPr>
          <p:cNvPr id="13" name="Text 5"/>
          <p:cNvSpPr txBox="1"/>
          <p:nvPr/>
        </p:nvSpPr>
        <p:spPr>
          <a:xfrm>
            <a:off x="858700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please, sorry, excuse me, thank you помогают обратиться за помощью, задать вопрос и не звучать резко. Они нужны в любой общественной ситуации.
</a:t>
            </a:r>
            <a:endParaRPr lang="en-US" sz="1381" dirty="0"/>
          </a:p>
        </p:txBody>
      </p:sp>
      <p:sp>
        <p:nvSpPr>
          <p:cNvPr id="14" name="Text 6"/>
          <p:cNvSpPr txBox="1"/>
          <p:nvPr/>
        </p:nvSpPr>
        <p:spPr>
          <a:xfrm>
            <a:off x="3729575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непонятно, лучше ask for help if needed. Простая вежливая просьба часто решает проблему быстрее, чем попытка справиться в одиночку.
</a:t>
            </a:r>
            <a:endParaRPr lang="en-US" sz="13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короткого рассказа о посещении места интереса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устного и письменного сообщения по теме урока для 6 класса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по теме урока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или постер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удобная форма для 6 класса — постер с картинкой и короткими подписями. Он помогает показать название места, одно правило поведения и несколько новых слов.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дневник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Мини-дневник учит писать 5–6 простых предложений о дате, погоде, транспорте и одном факте о месте. Это хороший шаг к связному тексту.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Презентация для 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устное сообщение развивает уверенность: ученик называет место, описывает дорогу и говорит, что понравилось больше всего. Здесь важны точность и простота.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одноклассников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Квиз помогает повторить лексику и проверить, кто запомнил названия мест, слова о транспорте и правила поведения. Такой формат делает повторение живым.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говорить о путешествиях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Going to places of interest учит описывать город, спрашивать дорогу, говорить о музее или парке и вести себя вежливо. Эти навыки сразу полезны в реальной поездке.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2026-05-30T18:24:38Z</dcterms:created>
  <dcterms:modified xsi:type="dcterms:W3CDTF">2026-05-30T18:24:38Z</dcterms:modified>
</cp:coreProperties>
</file>