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цвет: как они помогают почувствовать музыку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 и цвет помогают нам слышать и видеть музыку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звук и цвет важно изучать на уроке музыки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звучит, а цвет помогает её увидеть: в образах, настроении и оформлении. Сравнивая свойства звука и цвета, легче понять, как искусство влияет на чувства и как связаны музыка, живопись и физика.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звук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появляется, когда предмет начинает быстро колебаться. Так звучат струна, колокольчик, барабан и голосовые связки человека.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волна распространяется через воздух и достигает уха. Чем сильнее или чаще колебания, тем заметнее становится звук для человека.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звука есть высота, громкость и тембр. Эти свойства помогают отличать высокую ноту от низкой и один инструмент от другого.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звук в музыкальных инструментах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 струнные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 барабану ударяют, его кожа начинает колебаться. У гитары вибрирует струна, и именно эти движения становятся слышимым звуком.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флейте или трубе колеблется столб воздуха. Форма инструмента, материал и способ извлечения звука меняют его окраску и силу.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звука и цвета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сравнить ощущения: флейта звучит выше, барабан — ниже, а красный цвет кажется ярче синего.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звук, и цвет воспринимаются через набор признаков. Это делает сравнение более точным и понятным для наблюдения.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«Звук и цвет»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слышит музыку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 улавливает звуковые колебания, которые проходят через барабанную перепонку и слуховые косточки. Затем они усиливаются и передаются дальше.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уха есть улитка. Она превращает колебания в сигналы, понятные нервной системе, а затем мозгу.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работе мозга человек узнаёт мелодию, различает громкость, длительность и тембр, а также легко распознаёт знакомые голоса.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видит цвет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видит свет, отражённый от предметов. На сетчатке находятся чувствительные клетки, которые помогают различать разные цвета и оттенки.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Окончательное ощущение цвета возникает после обработки сигнала мозгом. Поэтому предмет может выглядеть по-разному при дневном свете, лампе или закате.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низкие звуки, светлые и тёмные цвета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соответствия часто встречаются в рисунках, оформлении концертов и детских ассоциациях, но не считаются строгим правилом.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 чаще связывают с тёмными тонами, а высокие — со светлыми и яркими. Ассоциации зависят от опыта и воображения.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«Звук и цвет»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и цвет часто вызывают похожие чувства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тихая мелодия обычно воспринимается как спокойная и мягкая, потому что она не перегружает внимание и даёт время прислушаться к звучанию.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тёплые цвета, например красный и оранжевый, часто кажутся радостными и энергичными, как быстрый и бодрый музыкальный ритм.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звуки и быстрые изменения в музыке создают ощущение движения и напряжения. Похожий эффект дают контрастные и насыщенные цветовые сочетания.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музыке, и в цвете настроение можно передавать без слов. Поэтому художники и композиторы так часто используют выразительные образы.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звука и цвета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звук и цвет похожи и чем отличаются.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цвет связаны с разными физическими явлениями, но оба дают человеку важную информацию и создают впечатления.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«Звук и цвет»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 и цвет превращаются в впечатление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сигнала от источника к восприятию и факторы, которые могут его усилить или ослабить.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36700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0200" y="1789450"/>
            <a:ext cx="239400" cy="23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1131450" y="2348150"/>
            <a:ext cx="32376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может стать цветом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людей музыка вызывает не только слуховое, но и цветовое впечатление. Такая особенность восприятия связана с работой мозга и не является выдумкой или игрой воображения.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774950" y="2348150"/>
            <a:ext cx="32376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Редкая, но важная для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Синестезия привлекала художников и композиторов, потому что показывает необычную связь чувств. Она помогает по-новому представить, как человек может воспринимать один и тот же образ через разные каналы.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Синестезия: необычная связь чувств
</a:t>
            </a:r>
            <a:endParaRPr lang="en-US" sz="2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и их цветовые ассоциации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и густой тёмный цвет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барабан, его ритм часто кажется сильным и плотным, поэтому его легко связать с тёмными оттенками. Такое сравнение помогает передать мощь удара и напряжённое ожидание следующего звука.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Флейта, скрипка и лёгкие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и скрипка нередко воспринимаются как более мягкие и светлые инструменты. В рисунках и учебных схемах их часто показывают рядом с тёплыми или воздушными цветами, чтобы подчеркнуть плавность и мелодичность звучания.
</a:t>
            </a:r>
            <a:endParaRPr lang="en-US" sz="1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кажутся низкими, средними и высокими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оценки помогают сравнить привычные ассоциации, а не измерить звук точно. У разных людей такие образы могут немного отличаться.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чаще связывают со светлыми образами, а низкие — с тёмными. Средние занимают промежуточное положение и зависят от контекста.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ассоциации по теме «Звук и цвет»; дата не требуется.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387" y="3057275"/>
            <a:ext cx="154125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 и цвет используются в жизни и технологиях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 концерт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музыка вместе создают настроение выступления. Цветовые переходы помогают подчеркнуть ритм, сделать паузы заметнее и усилить впечатление от песни или танца.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для показа звука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Микрофоны, колонки, эквалайзеры и светодиодные панели делают музыку не только слышимой, но и видимой. Такие устройства широко используют на школьных праздниках и современных представлениях.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и экраны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и визуализациях звук часто показывают линиями, вспышками или волнами. Это помогает увидеть громкость, темп и смену музыкального характера даже без слов.
</a:t>
            </a:r>
            <a:endParaRPr lang="en-US" sz="11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слуха и зрения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и часто мигающий свет тоже утомляет глаза. Если освещение постоянно меняется, зрение работает с большей нагрузкой, и человеку становится труднее сосредоточиться на происходящем.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здоровье, важно делать перерывы, не стоять слишком близко к источникам звука и света и выбирать умеренную громкость. Это простое правило полезно на концертах и праздниках.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громкая музыка перегружает слух, особенно если долго находиться рядом с колонками. После такого воздействия уши быстрее устают, а звуки могут казаться слишком резкими.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светомузыкальное оформление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последовательно подбирают музыку, цвет и свет для сцены, школьного праздника или мультимедийного показа.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природы, где зрение и слух работают вместе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грозы сначала видна яркая молния, а затем слышен гром. Этот порядок помогает понять, что свет и звук идут по-разному и по-разному достигают человека.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Закат, ветер, волны и пение птиц создают общую картину природы. Здесь цвет неба и звуки вокруг складываются в единое впечатление, которое запоминается особенно ярко.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понятия темы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определения помогают быстро повторить основные слова и их связь со звуком, цветом и восприятием.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объединяются вокруг двух идей: звук и цвет имеют свои свойства, но оба становятся частью общего восприятия благодаря работе мозга.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темы «Звук и цвет»; учебное обобщение.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цвет помогают по-разному чувствовать мир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цвет различны по природе, но оба делают мир понятнее и выразительнее. Они помогают замечать форму, настроение и движение, а мозг соединяет их в целостное впечатление.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2026-05-24T23:23:04Z</dcterms:created>
  <dcterms:modified xsi:type="dcterms:W3CDTF">2026-05-24T23:23:04Z</dcterms:modified>
</cp:coreProperties>
</file>