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питания для гармоничного роста и развития подростков.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питания: роль, цели и ключевые вопросы для подростков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нормы питания появились благодаря развитию биологии и медицины в XX веке. Сегодня они учитывают возрастные особенности подростков и помогают предупреждать болезни, улучшать качество жизни и формировать полезные привычки.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формирования норм питания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 — это рекомендованные суточные количества различных питательных веществ, установленные для каждого возрастного этапа. Они утверждены официальными государственными и международными учреждениями.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задача — обеспечить оптимальное здоровье и развитие, учитывая физиологические потребности организма. На практике это помогает планировать рацион для подростков, поддерживая баланс между веществами.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представляют собой нормы питания: определение и значение
</a:t>
            </a:r>
            <a:endParaRPr lang="en-US" sz="24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главный строительный материал организма, необходим для роста мышц, кожи, волос и иммунитета в подростковом возрасте.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способствуют усвоению жирорастворимых витаминов и поддерживают функцию мозга, обеспечивая высокую энергетическую ценность рациона.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основной источник энергии, обеспечивающий деятельность мозга и физическую активность подростков в течение дня.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витамины и минералы регулируют обмен веществ, поддерживают жизненно важные процессы и способствуют правильному развитию органов и систем.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пищевых веществ: основные группы и их роль
</a:t>
            </a:r>
            <a:endParaRPr lang="en-US" sz="26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существенно влияет на энергозатраты, что отражается в изменении суточной нормы калорий.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корректировать рацион в зависимости от уровня активности для поддержания здоровья и энергии.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Российской Федерации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Среднесуточные энергетические потребности подростков 11–13 лет
</a:t>
            </a:r>
            <a:endParaRPr lang="en-US" sz="29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 состав мышц, кожи, волос и иммунных клеток, что делает их потребление особенно важным в период активного развития.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белка — мясо, рыба, птица, яйца, молочные продукты и бобовые, которые следует включать в рацион ежедневно.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в белках для подростков составляет примерно 90–100 г для обеспечения роста и восстановления тканей.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нормы для подростков и биологическое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потреблять 80–90 г жиров в сутки, при этом более четверти должны составлять растительные масла, такие как подсолнечное и оливковое.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повышают калорийность рациона и необходимы для усвоения жирорастворимых витаминов A, D, E и K.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жиров, особенно насыщенных и трансжиров, повышает риск ожирения и сердечно-сосудистых заболеваний у подростков.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здоровья важно соблюдать баланс и отдавать предпочтение полезным жирам из натуральных источников.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жиры: значение, источники и ограничения
</a:t>
            </a:r>
            <a:endParaRPr lang="en-US" sz="3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основной источник энергии, поддерживающий активность и концентрацию в течение учебного дня. Рекомендуется потреблять 350–400 г в сутки, сочетая сложные и простые виды углеводов.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углеводов для энергии подростков
</a:t>
            </a:r>
            <a:endParaRPr lang="en-US" sz="19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Оптимальными становятся цельнозерновые продукты, овощи и фрукты, которые обеспечивают клетчатку и витамины. Нужно ограничивать простые сахара до 10% от общей калорийности, избегая чрезмерного употребления сладостей.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углеводов в рационе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углеводов и допустимая норма потребления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29857"/>
            <a:ext cx="5955300" cy="34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СанПиН для школьников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витаминов для 8-классников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рекомендуемые количества основных витаминов для полноценного питания подростков. Витамины обеспечивают развитие, иммунитет и обмен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должно обеспечивать полноценный набор витаминов для оптимального роста 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СанПиН РФ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минеральные вещества и их рекомендуемое потребление
</a:t>
            </a:r>
            <a:endParaRPr lang="en-US" sz="2409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необходимы для формирования костей, зубов, нормального функционирования нервной и кровеносной систем подростков.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поступление минералов поддерживает здоровый рост и развитие органов у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регулирует температуру тела, участвует в обмене веществ и обеспечивает выведение токсинов через почки и кожу.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потребность в жидкости увеличивается, поскольку вода компенсирует потерю влаги через пот и поддерживает работоспособность.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11–13 лет рекомендуется пить от 1,5 до 2,5 литров воды в сутки для поддержания водного баланса и нормальной работы организма.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функции и норма потребления для школьников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белков и витаминов вызывает задержку роста и снижает способность к учёбе, существенно влияя на общее развитие.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роста и умственной активности связано с дефицитом питательных веществ у подростков.
</a:t>
            </a:r>
            <a:endParaRPr lang="en-US" sz="39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пирамиды занимают злаковые продукты, обеспечивающие энергию. Средние уровни — овощи, фрукты, молочные продукты и белок — важны для роста и иммунитета.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разнообразию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уровень содержит сладости и жиры, их следует употреблять умеренно. Разнообразие и умеренность помогают сбалансировать рацион и поддерживать здоровье.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питания для подростков: структура и приоритеты
</a:t>
            </a:r>
            <a:endParaRPr lang="en-US" sz="2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 питании российских школьников
</a:t>
            </a:r>
            <a:endParaRPr lang="en-US" sz="2653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сладких и жирных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конфет, чипсов и фастфуда приводит к избытку калорий и набору лишнего веса.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овощей и фруктов
</a:t>
            </a:r>
            <a:pPr algn="l" indent="0" marL="0">
              <a:lnSpc>
                <a:spcPct val="115000"/>
              </a:lnSpc>
              <a:buNone/>
            </a:pPr>
            <a:r>
              <a:rPr lang="en-US" sz="67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не получают рекомендуемые порции овощей и фруктов, что снижает запас витаминов и минералов.
</a:t>
            </a:r>
            <a:endParaRPr lang="en-US" sz="1637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утреннего приёма пищи затрудняет концентрацию и снижает работоспособность в учебе.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Злоупотребление газированными напитками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потребление сладких напитков способствует развитию кариеса и нарушает обмен веществ.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доля овощей и фруктов в рационе требует внимания для улучшения качества питания.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корректировка рациона для увеличения потребления овощей и фруктов и снижения сладостей.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питания школьников, 2022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рациона подростков России по основным продуктовым группам
</a:t>
            </a:r>
            <a:endParaRPr lang="en-US" sz="27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94" y="2325000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94" y="371452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394" y="5104049"/>
            <a:ext cx="339413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школьных столовых в обеспечении правильного питания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столовые готовят блюда по утверждённым стандартам с учётом потребностей подростков и гигиенических правил.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режима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в школе помогает установить распорядок дня и способствует правильным пищевым привычкам.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Предоставление разнообразия блюд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включает супы, каши, овощные салаты и компоты, обеспечивая баланс витаминов и минералов.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подростки требуют большего количества калорий и белков для восстановления мышц и поддержания энергии во время тренировок.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оптимального восстановления важны сложные углеводы и достаточное потребление жидкости, что помогает поддерживать выносливость и здоровье.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потребности в питательных веществах
</a:t>
            </a:r>
            <a:endParaRPr lang="en-US" sz="23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составления индивидуального рациона подростка
</a:t>
            </a:r>
            <a:endParaRPr lang="en-US" sz="2947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создания оптимального меню с учётом потребностей и ограничений.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создаёт благоприятные условия дома, обеспечивая разнообразное и сбалансированное питание для подростка.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организует правильное питание, предоставляя полезные завтраки и обеды согласно нормативам.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подросток должен осознанно выбирать полезные продукты и формировать постоянные здоровые привычки.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и образовательные программы дополняют системный подход к здоровому питанию.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формирование здоровых пищевых привычек
</a:t>
            </a:r>
            <a:endParaRPr lang="en-US" sz="26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защиту от болезней, поддерживает иммунную систему и способствует развитию максимального физического и умственного потенциала подростка.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питания — фундамент здоровья подростка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2026-05-09T11:17:55Z</dcterms:created>
  <dcterms:modified xsi:type="dcterms:W3CDTF">2026-05-09T11:17:55Z</dcterms:modified>
</cp:coreProperties>
</file>