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развитых стран и её итоги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меняет не только торговлю, но и правила жизни государств.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интеграция стала необходимой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 объединяются не случайно: их экономики тесно связаны, а кризисы и технологии быстро выходят за границы.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и сотрудничество: в чём разница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сближения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обычно ограничивается обменом информацией, договорами или совместными проектами. Интеграция идёт дальше: страны согласуют нормы, создают общие институты и постепенно связывают свои рынки.
</a:t>
            </a:r>
            <a:endParaRPr lang="en-US" sz="801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зависимость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интеграции решения одной страны всё чаще влияют на партнёров напрямую. Это уже не разовая кооперация, а устойчивая система взаимных обязательств и зависимостей.
</a:t>
            </a:r>
            <a:endParaRPr lang="en-US" sz="895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полномочий
</a:t>
            </a:r>
            <a:pPr algn="l" indent="0" marL="0">
              <a:lnSpc>
                <a:spcPct val="80000"/>
              </a:lnSpc>
              <a:buNone/>
            </a:pPr>
            <a:r>
              <a:rPr lang="en-US" sz="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интеграция требует передачи части полномочий наднациональным органам. Государства добровольно ограничивают самостоятельность ради более предсказуемых правил и меньших барьеров.
</a:t>
            </a:r>
            <a:endParaRPr lang="en-US" sz="809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характер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интеграции — не эпизодическая выгода, а долгосрочная координация политики. Поэтому её результаты проявляются не сразу, а на протяжении многих лет.
</a:t>
            </a:r>
            <a:endParaRPr lang="en-US" sz="8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44" y="169100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707" y="1714460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8232" y="1691000"/>
            <a:ext cx="17865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причины сближения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рынка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внутренний рынок делает объединение особенно выгодным: компаниям проще продавать товары и услуги, когда границы между соседними экономиками становятся менее заметными.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взаимная 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 активно торгуют друг с другом, поэтому снижение барьеров сразу даёт заметный эффект: сокращаются издержки, ускоряются поставки и растёт специализация производства.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стандарты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стандартов качества и технических норм упрощает совместную работу фирм. Не нужно каждый раз адаптировать продукцию к принципиально разным требованиям.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финансы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финансовые системы и тесные связи корпораций делают взаимные кризисные риски и выгоды особенно ощутимыми. Поэтому координация воспринимается как практическая необходимость.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интеграции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интеграция убирает тарифы и другие барьеры, формируя единое пространство для торговли. Это повышает конкуренцию, расширяет выбор для потребителей и ускоряет специализацию компаний.
</a:t>
            </a:r>
            <a:endParaRPr lang="en-US" sz="801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Политико-правовая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Политико-правовая форма сближает законодательства, правила конкуренции и нормы регулирования. Благодаря этому компании действуют в более предсказуемой среде, а государствам проще согласовывать решения.
</a:t>
            </a:r>
            <a:endParaRPr lang="en-US" sz="801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интеграция облегчает движение капитала, инвестиции и расчёты. Чем свободнее перемещаются деньги, тем легче развиваются рынки, банки и трансграничные проекты.
</a:t>
            </a:r>
            <a:endParaRPr lang="en-US" sz="895" dirty="0"/>
          </a:p>
        </p:txBody>
      </p:sp>
      <p:sp>
        <p:nvSpPr>
          <p:cNvPr id="12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Военно-политическая
</a:t>
            </a:r>
            <a:pPr algn="l" indent="0" marL="0">
              <a:lnSpc>
                <a:spcPct val="80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Военно-политическая интеграция строится на союзах, совместном планировании и координации безопасности. Она помогает реагировать на угрозы быстрее, чем отдельные государства поодиночке.
</a:t>
            </a:r>
            <a:endParaRPr lang="en-US" sz="8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площадки сближения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 — самый глубокий пример интеграции: здесь действуют общие институты, единый рынок и правила, которые обязательны для государств-участников.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WTO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WTO задаёт международные правила торговли и помогает странам решать споры на основе общепринятых норм, а не односторонних ограничений.
</a:t>
            </a:r>
            <a:endParaRPr lang="en-US" sz="993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 объединяет в основном развитые страны для обмена опытом и согласования подходов к экономической, социальной и образовательной политике.
</a:t>
            </a:r>
            <a:endParaRPr lang="en-US" sz="993" dirty="0"/>
          </a:p>
        </p:txBody>
      </p:sp>
      <p:sp>
        <p:nvSpPr>
          <p:cNvPr id="12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G7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G7 остаётся площадкой для политической и экономической координации, где ведущие экономики обсуждают общие вызовы без создания наднациональной власти.
</a:t>
            </a:r>
            <a:endParaRPr lang="en-US" sz="9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свободы единого рынка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движение товаров позволяет продавать продукцию внутри союза без таможенных барьеров. Это делает рынок шире и помогает фирмам быстрее находить покупателей в других странах.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услуг особенно важна для современных экономик: банки, перевозчики, IT-компании и консультанты могут работать в других странах без лишних ограничений.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капитала облегчает инвестиции, покупку активов и финансирование бизнеса. Деньги быстрее направляются туда, где выше спрос и выше ожидаемая отдача.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передвижения людей открывает возможности для учёбы, работы и переезда. Она усиливает мобильность, но требует согласованных правил для рынков труда и социальной защиты.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свободе перемещения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1985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1985 году было подписано Шенгенское соглашение, положившее начало постепенному снятию контроля на внутренних границах Европы.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1990–1995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1990-х правила начали действовать на практике: контроль у многих внутренних границ сократился, а страны усилили совместную работу по миграции и безопасности.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Шенген расширялся, и свободное перемещение стало одним из самых узнаваемых результатов европейской интеграции.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Евро: выгоды и сложность валютной интеграции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 упростил расчёты между странами еврозоны и сделал сравнение цен более наглядным для бизнеса и покупателей.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валюта даёт ощутимые преимущества, но требует высокой координации. Чем глубже интеграция, тем важнее общая финансовая дисциплина.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еврозоне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Измеримые эффекты интеграции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единой политической модели интеграция заметно повышает предсказуемость для бизнеса и государств.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сильнее всего работает там, где есть общий рынок и устойчивые правила: это расширяет выбор, снижает барьеры и укрепляет позиции стран.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международной экономической интеграции
</a:t>
            </a:r>
            <a:endParaRPr lang="en-US" sz="11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интеграция влияет на повседневную жизнь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стандарты
</a:t>
            </a:r>
            <a:pPr algn="l" indent="0" marL="0">
              <a:lnSpc>
                <a:spcPct val="80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требования к качеству и маркировке делают товары понятнее и безопаснее. Покупатель легче сравнивает продукты разных стран, а компании вынуждены поддерживать общий уровень стандарта.
</a:t>
            </a:r>
            <a:endParaRPr lang="en-US" sz="871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мобильности
</a:t>
            </a:r>
            <a:pPr algn="l" indent="0" marL="0">
              <a:lnSpc>
                <a:spcPct val="80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Объединённые правила для поездок, учёбы и работы снижают барьеры между странами. Человек получает больше возможностей выбирать университет, стажировку или место работы без лишних процедур.
</a:t>
            </a:r>
            <a:endParaRPr lang="en-US" sz="861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Дипломы и карьера
</a:t>
            </a:r>
            <a:pPr algn="l" indent="0" marL="0">
              <a:lnSpc>
                <a:spcPct val="80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дипломов и профессиональных квалификаций ускоряет выход на рынок труда. Это особенно важно для молодых людей, которые планируют учиться за границей или строить международную карьеру.
</a:t>
            </a:r>
            <a:endParaRPr lang="en-US" sz="861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открытость
</a:t>
            </a:r>
            <a:pPr algn="l" indent="0" marL="0">
              <a:lnSpc>
                <a:spcPct val="80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сервисы, онлайн-платежи и доступ к общим платформам делают повседневные услуги удобнее. Интеграция постепенно переводит часть привычных действий в более открытое и связанное пространство.
</a:t>
            </a:r>
            <a:endParaRPr lang="en-US" sz="86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 и правовая гармонизация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Политико-правовая гармонизация особенно заметна там, где страны хотят сохранить общий рынок и при этом снизить различия в правилах для бизнеса и граждан.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правила, тем проще торговля и регулирование; но тем меньше пространство для полностью самостоятельных решений на национальном уровне.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ЕС по единому рынку и гармонизации законодательства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безопасность в союзах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логику коллективной безопасности: от выявления угрозы к согласованным действиям союзников.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финансовый кризис 2008 года показал, как быстро банковские и долговые проблемы распространяются между тесно связанными экономиками и требуют общей антикризисной реакции.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финансовый кризис 2008–2009 годов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2008 год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наглядным примером финансового заражения между странами.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274" y="2205667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499" y="2216293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849" y="2192833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326" y="2216293"/>
            <a:ext cx="239100" cy="1912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издержки интеграции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отрасли выигрывают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барьеры снижаются, сильные фирмы получают доступ к новым рынкам и масштабируют производство. Но менее конкурентоспособные предприятия вынуждены сокращаться или уходить с рынка.
</a:t>
            </a:r>
            <a:endParaRPr lang="en-US" sz="999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 занятость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конкуренция может усиливать давление на зарплаты в уязвимых секторах. Работники чувствуют нестабильность сильнее, если быстро меняется спрос и условия найма.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территориями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Выгоды интеграции распределяются неравномерно между регионами. Крупные центры часто привлекают инвестиции быстрее, чем периферия, что усиливает различия в доходах и возможностях.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справедливости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одни группы получают преимущества, а другие — издержки, растёт ощущение несправедливости. Именно это делает тему интеграции не только экономической, но и социальной.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последствия для 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небольших городах и традиционных отраслях люди чаще замечают закрытие предприятий и давление конкуренции. Если перемены ощущаются как односторонние, интеграция воспринимается не как шанс, а как источник потерь.
</a:t>
            </a:r>
            <a:endParaRPr lang="en-US" sz="783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неопределённостью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Миграция, рост цен и сложные компромиссы усиливают тревогу, когда объяснение выгод звучит абстрактно. Тогда политические лозунги о защите суверенитета легко получают поддержку у тех, кто чувствует неуверенность.
</a:t>
            </a:r>
            <a:endParaRPr lang="en-US" sz="857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контроль важнее выгоды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референдуме о выходе Великобритании из ЕС многие избиратели связывали интеграцию с потерей контроля над законами и границами. Для них важнее оказался не общий рынок, а право самостоятельно определять правила.
</a:t>
            </a:r>
            <a:endParaRPr lang="en-US" sz="83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общественного скепсиса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интеграции через соглашения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 ЕС страны чаще выбирают модель соглашений и координационных форматов, где сближение идёт постепенно и без единого центра власти.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наднационального управления интеграция возможна через согласованные правила, но её глубина обычно ниже, чем в ЕС.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материалы WTO, OECD и G7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180" y="16914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205" y="1704308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231" y="1704308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3106" y="1691475"/>
            <a:ext cx="238200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531" y="16914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оценки интеграции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бизнес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взаимной торговли показывает, насколько эффективно страны используют общий рынок. Этот показатель важен для компаний, потому что он отражает доступ к новым покупателям и поставщикам.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Мобильность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поездок, учёбы и работы измеряет, насколько интеграция реально меняет жизнь людей. Для граждан это один из самых заметных и понятных результатов.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цен и финансовая устойчивость показывают, выдерживает ли система кризисы без резких потрясений. Здесь особенно важны координация и совместный надзор.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рабочих мест и доступ к социальной защите помогают оценить, кто выигрывает, а кто несёт издержки. Без этого картина интеграции остаётся неполной.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оценивают не по лозунгам, а по тому, сколько решений страна принимает сама. Чем глубже интеграция, тем больше приходится делить полномочия.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вывода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возможностей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расширяет рынки, упрощает поездки и создаёт более предсказуемую среду для бизнеса. Но эти выгоды появляются только тогда, когда страны готовы принимать общие правила.
</a:t>
            </a:r>
            <a:endParaRPr lang="en-US" sz="895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взаимных рисков
</a:t>
            </a:r>
            <a:pPr algn="l" indent="0" marL="0">
              <a:lnSpc>
                <a:spcPct val="8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теснее связи между экономиками, тем быстрее распространяются кризисы и внешние шоки. Поэтому интеграция повышает не только устойчивость роста, но и цену ошибок в одной стране.
</a:t>
            </a:r>
            <a:endParaRPr lang="en-US" sz="894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абсолютной свободы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людей интеграция удобна в повседневной жизни, однако она уменьшает пространство для полностью самостоятельной политики. Именно поэтому вокруг неё всегда идёт спор о границах допустимых уступок.
</a:t>
            </a:r>
            <a:endParaRPr lang="en-US" sz="8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как выбор баланса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развитых стран — это постоянный поиск равновесия между общими выгодами и правом на самостоятельные решения. Её успех измеряется не только ростом, но и умением делить ответственность.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2026-07-26T07:49:46Z</dcterms:created>
  <dcterms:modified xsi:type="dcterms:W3CDTF">2026-07-26T07:49:46Z</dcterms:modified>
</cp:coreProperties>
</file>