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чувств помогают нам узнавать мир, а мозг собирает всё вместе.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воспринимает окружающий мир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восприятие важно школьнику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ребёнок получает множество сигналов: видит, слышит, нюхает, пробует и трогает. Умение замечать главное помогает учиться, быть внимательным и действовать безопасно дома, на улице и в школе.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глаза помогают видеть свет и цвет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видят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замечают свет, цвет, форму и движение. Благодаря зрению мы читаем, узнаём лица, различаем предметы и понимаем, где близко, а где далеко.
</a:t>
            </a:r>
            <a:endParaRPr lang="en-US" sz="1070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глаз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попадает на сетчатку, а она превращает его в сигналы для мозга. Так картинка становится понятной, как будто внутри нас работает маленький переводчик.
</a:t>
            </a:r>
            <a:endParaRPr lang="en-US" sz="1070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свет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глазам трудно различать предметы, потому что свет — их главный помощник. Поэтому в сумерках всё кажется менее чётким и более загадочным.
</a:t>
            </a:r>
            <a:endParaRPr lang="en-US" sz="1070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зрение особенно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видеть дорогу, читать учебник, замечать движение и ориентироваться в классе. Без него многие привычные дела стали бы гораздо сложнее.
</a:t>
            </a:r>
            <a:endParaRPr lang="en-US" sz="10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Слух: уши помогают слышать звуки вокруг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речь и шум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голоса, музыку, шаги, звонок и даже шорох ветра. Благодаря этому человек понимает, что происходит рядом, даже если не смотрит в ту сторону.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откуда звук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определить, с какой стороны идёт звук и насколько он громкий. Это важно, когда нужно быстро среагировать на улице или в школе.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в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нужен, чтобы слушать объяснение учителя, разговаривать с друзьями и отвечать на вопросы. Без него общение стало бы намного труднее и медленнее.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об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предупреждают об опасных звуках: сигнале машины, громком ударе, крике или звонке. Иногда именно слух первым сообщает, что рядом что-то изменилось.
</a:t>
            </a:r>
            <a:endParaRPr lang="en-US" sz="1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обоняния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узнавать аромат цветов, свежего воздуха, мокрой земли и дождя. Такие запахи делают мир более живым и помогают замечать изменения вокруг.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запаху можно узнать хлеб, фрукты, суп или испорченную пищу. Это помогает понять, что еда знакомая, свежая и безопасная.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 или гари сразу настораживает. Обоняние умеет предупреждать об опасности раньше, чем человек успеет её увидеть.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часто вызывают воспоминания и настроение. Один знакомый аромат может напомнить дом, праздник или любимое место, будто маленькая машина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Вкус: язык различает еду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различать сладкое, солёное, кислое, горькое и умами. Благодаря этому человек понимает, какая еда ему нравится и что он ест.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подсказывает, не испортилась ли пища. Если вкус кажется странным или неприятным, лучше сразу остановиться и проверить продукт.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запах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вкус еды сильно влияет запах. Поэтому при насморке даже любимое блюдо кажется менее ярким и не таким вкусным, как обычно.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едим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еды вкус работает вместе с обонянием. Это помогает точнее распознавать блюда и получать от них больше ощущений, а не только «м-м, вкусно!»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Осязание: кожа чувствует прикосновения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сообщает мозгу, тёплый предмет или холодный, мягкий он или твёрдый. Благодаря этому человек понимает, как безопасно взять вещь в руки.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как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кожа чувствует боль, это предупреждение: нужно остановиться и быть осторожнее. Такой сигнал помогает не обжечься, не уколоться и не пораниться.
</a:t>
            </a:r>
            <a:endParaRPr lang="en-US" sz="1084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особенно чувствительны и замечают даже маленькие неровности. Поэтому ими удобно застёгивать пуговицы, держать карандаш и лепить поделки.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 ощупь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узнавать предметы без взгляда: по шероховатости, мягкости или форме. Иногда руки узнают вещь быстрее, чем глаза успевают посмотреть.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собирает сигналы вместе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Сигнал появляется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звук, запах, вкус или прикосновение сначала попадает к органу чувств. Каждый из них ловит только свой вид сигнала.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Сообщение идёт в мозг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чувств превращает сигнал в сообщение для мозга. После этого мозг получает набор подсказок о том, что происходит вокруг.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Составляется общая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соединяет подсказки с памятью и опытом, чтобы узнать предмет или событие. Так человек понимает мир не по кусочкам, а целиком.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внимания человек легко пропустит учителя, сигнал светофора или важную надпись. Оно помогает не путаться в большом потоке звуков и картинок.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«Окружающий мир»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 работают вместе, но внимание выбирает из них самое важное в нужный момент.
</a:t>
            </a:r>
            <a:endParaRPr lang="en-US" sz="211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узнавать знакомое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опыт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бережно хранит то, что человек уже видел, слышал и чувствовал. Поэтому знакомые предметы, запахи и звуки узнаются быстрее и увереннее.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Ускоряет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опыт уже есть, мозгу не нужно каждый раз начинать с нуля. Он быстрее понимает, что перед ним собака, звонок или аромат хлеба.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подводит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впечатления могут сначала сбить с толку. Тогда человек делает поспешный вывод и только потом замечает, что ошибся.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Иллюзии: когда восприятие немного обманывает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спорят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две одинаковые линии могут показаться разными по длине. Глаз торопится сравнить их с окружающими деталями и делает вывод раньше, чем стоит. Из-за этого человек видит не только сам предмет, но и подсказки вокруг него.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которая «движется»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неподвижный узор кажется живым и начинает дрожать или плыть. Это не магия, а особенность работы мозга. Он ищет знакомые движения и старается быстро объяснить то, что видит, даже если изображение на самом деле неподвижно.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мозг спешит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любит экономить время и силы, поэтому часто достраивает картину по привычным образцам. Благодаря этому мы быстро узнаём предметы, но иногда ошибаемся. Иллюзии показывают, что восприятие — это не просто «смотреть глазами».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воспринимают мир по-разному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человека лучше развито зрение, у другого — слух, а кто-то особенно тонко чувствует запахи. Поэтому один и тот же предмет разные люди замечают по-разному и описывают его своими словами.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человек уже видел или слышал раньше, влияет на его впечатления. Знакомый предмет узнаётся быстрее, а незнакомый может сначала удивить или показаться совсем не тем, чем он является.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устал, ему труднее замечать детали и слушать внимательно. Хорошее настроение, наоборот, помогает видеть больше интересного. Даже после прогулки или урока впечатления могут звучать совсем по-разному.
</a:t>
            </a:r>
            <a:endParaRPr lang="en-US" sz="104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болит голова, заложен нос или устают глаза, восприятие становится менее точным. Тогда цвета, звуки и запахи ощущаются слабее, а обычные вещи могут казаться необычными или незнакомыми.
</a:t>
            </a:r>
            <a:endParaRPr lang="en-US" sz="10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20554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719" y="3346187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550" y="1443225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узнаёт пространство вокруг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показывают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понять, где находится предмет, какого он размера и далеко ли до него. Благодаря этому человек может идти, обходить препятствия и аккуратно играть, не задевая соседние вещи.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на ощупь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 поверхность, форму и тепло предметов. В темноте или за спиной осязание помогает найти нужную вещь и понять, есть ли рядом стена, дверь или другое препятствие.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подсказывает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помогает определить, откуда что-то приближается: шаги, голос, звонок или мяч. Даже если предмет не видно, уши дают важную подсказку и помогают быстрее сориентироваться в комнате или на улице.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органы чувств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Береги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при хорошем освещении и не смотри долго в очень яркий экран. Глазам нужен отдых, чтобы они не уставали и продолжали чётко различать предметы вокруг.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Сохраняй 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слушай громкую музыку слишком долго и не кричи рядом с другими людьми. Ушам полезны тишина, паузы и осторожность, особенно когда вокруг много шума.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Следи за чистотой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перед едой и не трогай грязными пальцами глаза, нос и рот. Чистота помогает коже и другим органам чувств работать лучше и защищает от болезней.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Будь внимателен к телу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болит, щиплет или мешает видеть, слышать и чувствовать, нужно сказать взрослым. Внимание к своему здоровью помогает вовремя заметить проблему и не допустить её усиления.
</a:t>
            </a:r>
            <a:endParaRPr lang="en-US" sz="10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 жизни школьника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всё начинается с глаз и ушей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школьник читает задание, смотрит на доску и слушает учителя. Потом он пишет, листает тетрадь и следит за тем, что показывает учебник. Глаза и уши работают почти без перерыва.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мир становится шумнее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ребёнок слышит шаги, голоса и звонок, замечает движение в коридоре и чувствует, как меняется воздух. Органы чувств помогают быстро понять, где можно идти, а где лучше остановиться.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окружающего мира — маленькие открытия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опытов и наблюдений дети рассматривают листья, трогают предметы, замечают запахи и иногда пробуют знакомые продукты. Так учеба становится похожей на настоящее исследование, а каждый день приносит новые открытия.
</a:t>
            </a:r>
            <a:endParaRPr lang="en-US" sz="9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восприятие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сигнала от органа чувств к пониманию происходящего в мозге.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чувство помогает другому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 вкус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ест, запах делает вкус более ярким и понятным. Поэтому при насморке привычная еда кажется менее вкусной, хотя на самом деле она почти не изменилась.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лицу, движениям губ и выражению глаз легче понять, что говорит человек. Зрение помогает не только узнавать знакомых, но и лучше следить за объяснением, когда кто-то говорит рядом.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без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нельзя рассмотреть, его можно узнать на ощупь. Пальцы чувствуют форму, гладкость, шероховатость и размер, а мозг быстро соединяет эти подсказки в один образ.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при слабом чувстве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чувство работает хуже, остальные стараются помочь. Если вокруг темно, слух и осязание подсказывают, где идти, а если шумно, зрение помогает разобраться быстрее и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88" y="1845400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восприятии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глаза не видят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света почти нет, глазам нечего улавливать, и картинка исчезает. Поэтому в полной темноте человек ориентируется хуже и чаще полагается на слух и осязание.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слышит высоту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различает не только громкие и тихие звуки, но и их высоту. Поэтому мы легко отличаем тонкий свист от низкого гула или звучания барабана.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очень чувствительны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 замечают даже маленькие неровности и тонкие линии. Именно поэтому ими удобно застёгивать пуговицы, держать карандаш и узнавать предметы без взгляда.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дорисовывает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рисунке не хватает части линии или фигуры, но мозг всё равно понимает, что должно быть дальше. Он словно аккуратный художник быстро завершает начатое.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восприятие помогает каждый день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59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Проснувшись, человек видит свет, слышит будильник, чувствует прохладный воздух и узнаёт знакомый запах завтрака. Так утро быстро подсказывает, что пора вставать и начинать день.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733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перемены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человек слушает учителя, читает, пишет и ощущает предметы руками. На перемене он замечает движение, звуки и температуру воздуха, быстро понимая, что происходит вокруг.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196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помогают зрение и слух: видно светофор, машины, людей и слышны шаги, голоса, шум улицы. Это помогает идти внимательнее и не отвлекаться.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7270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снова работают все чувства: можно услышать разговоры, почувствовать запах еды и заметить, что стало тише и спокойнее. Восприятие помогает понять, что день уже подходит к концу.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делает мир понятным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мозг работают вместе, как дружная команда. Они помогают замечать важное, узнавать знакомое и безопасно действовать каждый день. Если беречь их, мир остаётся ярким и интересным.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2026-05-26T10:04:12Z</dcterms:created>
  <dcterms:modified xsi:type="dcterms:W3CDTF">2026-05-26T10:04:12Z</dcterms:modified>
</cp:coreProperties>
</file>