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Сöстинг тöзöгöзи: из чего состоит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слово по частям и понимаем его смысл.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третьекласснику знать части слова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ты умеешь видеть корень, приставку, суффикс и окончание, слова становятся понятнее. Проще находить родственные слова, проверять написание и увереннее разбирать даже незнакомые примеры.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66417"/>
            <a:ext cx="309900" cy="275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80190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корне слова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это главная часть слова, в которой живёт его основной смысл. У родственных слов он общий, поэтому по корню легко узнать близкие по значению слова.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разборa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как основа пазла. Он помогает собрать похожие слова вместе и не потеряться среди их разных форм и частей.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понимания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смотреть на корень, можно быстрее понять, о чём слово: о лесe, снеге, доме или дороге. Это очень помогает при чтении и письме.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родственных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вода, водный и подводный корень вод- объединяет все слова в одну семью. Меняются другие части, а смысл остаётся связанным с водой.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приставка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добавляет слову новый оттенок смысла. Она может показывать начало действия, направление или результат. Без неё слово звучало бы совсем иначе.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корнем: маленькая, но важная часть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приехать, уехать и подъехать приставка помогает понять, куда движется действие. Представь дорогу с развилками: один путь ведёт вперёд, другой — назад, третий — в сторону.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создавать новые слова. Он стоит сразу после корня и часто меняет смысл так, что обычное слово превращается в более точное и интересное.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суффикс показывает маленький размер или ласковое отношение. Поэтому кот становится котиком, а гриб — грибком. Слова звучат теплее и дружелюбнее.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называть человека по профессии или занятию. Например, в слове лесник он помогает понять, что речь идёт о человеке, связанном с лесом.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суффикс бывает нужен, чтобы назвать признак предмета. Тогда слово получает новый оттенок, а речь становится богаче и выразительнее.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4762" y="1180190"/>
            <a:ext cx="309900" cy="247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2344" y="1155650"/>
            <a:ext cx="297000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окончание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на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стоит в конце слова и может меняться. В словах стол, стола, столу и столом меняется именно эта часть, а смысл слова остаётся узнаваемым.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словам дружить друг с другом в предложении. Оно показывает, как слово связано с другими словами и какой вопрос к нему подходит.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слова бывает несколько форм, потому что окончание меняется по смыслу. Так слово легко подстраивается под разные предложения и звучит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родственные слова, затем выделяем каждую часть по смыслу и форме.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слова обычно называют при разборе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показывает слово без окончания. Это помогает быстро увидеть корень, приставку и суффикс, не теряя главное значение слова.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«Сöстинг тöзöгöзи»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семейка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снег, снежок, снежный и подснежник будто держатся за одну общую ниточку смысла. У них разный вид, но корень напоминает о снеге. На рисунке такую семью удобно показать как дерево с крепким стволом и веточками-словами.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его родственники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лесной, лесок и лесник образуют дружную группу. Все они связаны с лесом, как члены одной команды. В иллюстрации можно показать большое дерево, от которого расходятся ветви с разными словами.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собираются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похожи не только звучанием, но и смыслом. Они помогают увидеть, как одно главное слово рождает новые. На картинке это может быть домик, где каждое слово — отдельное окно, а общий корень — прочный фундамент.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— словесная семья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не всегда родственные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 не на звучание, а на смысл. Если слова говорят о разных предметах или действиях, они не считаются однокоренными, даже если начинаются похоже.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водитель звучат похоже, но одно слово связано с водой, а другое — с управлением транспортом. Общий корень у них разный, поэтому это не родня.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родственники объединены общим смыслом и общим корнем. Чтобы не ошибиться, подбирай проверочные слова и сравнивай, что именно называют эти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части слова помогают точнее передавать значение и строить новые слова.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 меняет корень, но заметно уточняет смысл. Поэтому слово с одной и той же основой может означать разные действия и направления.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«Состав слова»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68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роли выполняют суффиксы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Ласковый оттенок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сделать слово мягче и добрее на слух. Так появляются формы вроде «котик» или «ручка», которые звучат теплее обычных слов.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оттенок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образовать новое слово из знакомого корня. Благодаря этому речь становится точнее, а смысл — богаче и интереснее.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назвать того, кто что-то делает. Слова «учитель», «лесник», «строитель» сразу подсказывают, чем занимается человек.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суффикс показывает небольшой размер предмета. В словах «домик» и «огонёк» слышится не просто предмет, а его уменьшенный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окончание помогает в предложении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показывает, как слово связано с другими словами. В предложении оно помогает понять, кто действует, над чем действует и к кому обращено действие.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изменить вопрос, изменится и окончание. Поэтому слова «мама», «маме», «маму» выглядят похоже, но в предложении выполняют разные роли.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слово по 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помогает шаг за шагом увидеть корень, приставку, суффикс, окончание и основу слова.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 слова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№1 — считать приставку частью корня. Чтобы не запутаться, нужно сначала подобрать родственные слова и только потом выделять общую смысловую часть.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№2 — путать суффикс с окончанием. Суффикс стоит перед окончанием, а окончание изменяется, когда слово ставят в другую форму.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№3 — искать корень только по звучанию. Похожее звучание ещё не значит родство: важнее общий смысл и общая часть слова.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№4 — пропускать проверку формы слова. Без изменения слова сложно заметить окончание и понять, где заканчивается основа.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разбирают простые слова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«лесок»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подбирают родственные слова: лес, лесной, лесочек. Потом находят корень лес-, затем суффикс -ок и отмечают нулевое окончание.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слова названы правильно, становится понятнее его значение и легче замечать похожие слова в тексте.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«переезд»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увидеть приставку пере-, корень езд- и нулевое окончание. Даже короткое слово может оказаться составленным из нескольких частей.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9109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41725" y="15648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приставка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это прочная основа, на которой держится смысл слова. Приставка присоединяется спереди и помогает уточнить действие, направление или результат.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конструктор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4741725" y="3583425"/>
            <a:ext cx="41823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и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после корня и добавляет новые оттенки смысла. Окончание показывает форму слова и помогает ему дружить с другими словами в предложении.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по теме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главная часть слова, в которой хранится общий смысл. По нему легко узнать родственные слова: лес, лесной, лесок, перелесок.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образовывать новые слова. Суффикс находится после корня и часто делает слово другим по значению.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стоит в конце и может изменяться. Основа — это всё слово без окончания, то есть его неизменяемая часть.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92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5744" y="3032075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строение слова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слова «лес», «лесной» и «лесок», общая часть сразу заметна. Сравнение делает правило понятным без лишних сложностей.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упражнения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задания помогают закрепить разбор слова шаг за шагом. Чем чаще тренировка, тем увереннее ребёнок выделяет части слова.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Семейка родственных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удобно собирать в одну «семью». Так легче увидеть общий корень и понять, почему слова связаны по смыслу.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и привычные слова запоминаются быстрее. Если пример похож на что-то из жизни, правило становится дружелюбным и совсем не скучным.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это маленький набор деталей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научиться видеть корень, приставку, суффикс и окончание, слово становится понятнее. А вместе с этим проще читать, писать и замечать красоту русского языка.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2026-05-21T12:02:56Z</dcterms:created>
  <dcterms:modified xsi:type="dcterms:W3CDTF">2026-05-21T12:02:56Z</dcterms:modified>
</cp:coreProperties>
</file>