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«Солдатушки, бравы ребятушки»: поём и шагаем по-русски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песня, шаг в ногу и дружное пение на уроке музыки.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песня пришла из XIX века и долго жила в устной передаче. В ней слышны короткие фразы, бодрый маршевый ритм, дорога и дружеская поддержка.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из народной солдатской традиции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здесь ощущение команды: общая сила, согласие, весёлый задор и поддержка друг друга в одном общем движении.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«солдатушки» звучит ласково и по-народному, поэтому в песне оно создаёт тёплое, доброжелательное настроение, а не строгий военный тон.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«бравы ребятушки» и «славные молодцы» подчёркивают уважение к смелым, дружным людям, которые идут вместе и не теряют бодрости.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«солдатушки»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шаг — это ровное движение под счёт, когда каждый шаг получается одинаковым по темпу. Важно держать прямую осанку и двигаться спокойно, без лишней суеты.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шаг помогает почувствовать сильную долю в музыке и хорошо подходит для строевой песни. На рисунке уместны дети в одном ряду, с бодрыми лицами и одинаковым положением ног.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«русский шаг»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говорит о силе, смелости и уверенности. Она звучит не печально, а весело, будто приглашает всех идти вместе и не отставать от общего шага.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важны слова, связанные с дружбой, строем и товариществом. Они помогают услышать, что люди действуют сообща и поддерживают друг друга.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настроению это настоящий весёлый марш: он бодрит, собирает внимание и объединяет весь класс в одном дружном исполнении.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песни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119" y="12855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запомнить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строки помогают быстро запомнить порядок куплетов. Когда фраза звучит несколько раз, она легче остаётся в памяти.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тексте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обращения и похожие окончания строк делают песню предсказуемой и удобной для разучивания. Ребятам проще подхватывать знакомый оборот.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Припевные интонации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Ритмические хлопки помогают прочувствовать шаг и не сбиться. Сначала можно хлопать вместе с учителем, а потом — с пением.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в ритме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фразы удобно повторять отдельно, а затем соединять в целую песню. Такой способ особенно подходит для 4 класса.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строкам и по частям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разучивается песня по частям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перейти от слушания к уверенной совместной песне.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песни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песни ровный и уверенный, поэтому он легко подстраивается под шаг. Слушатель сразу чувствует маршевую пульсацию и чёткое движение вперёд.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доли помогают держать одинаковый темп всей группе. Если шаг совпадает с музыкой, песня звучит собранно и очень понятно.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полезно начать с медленного счёта «раз-два», а затем добавить хлопки и притопы. Так ритм становится ощутимым не только на слух, но и в движении.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пульсация делает песню удобной для совместного исполнения. Она помогает не торопиться и сохранять дружный, стройный характер звучания.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песне слышится характер солдатской жизни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легко представить длинную дорогу и ровный походный шаг. Слышится движение колонны, где каждый идёт в одном темпе и знает своё место. Такой образ помогает почувствовать собранность и уверенность старой солдатской жизни.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строя и барабана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Маршевый ритм напоминает барабанный бой и чёткий шаг сапог. Эти детали создают картину строя, где всё движется согласованно и дружно. При этом настроение остаётся светлым, почти озорным.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Товарищеская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важны не только марш и дорога, но и дружба между теми, кто поёт. Общее звучание словно говорит: вместе идти легче и веселее. Именно поэтому старинная тема не кажется тяжёлой или мрачной.
</a:t>
            </a:r>
            <a:endParaRPr lang="en-US" sz="10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нужно произносить чётко, чтобы каждый слушатель понял текст. Окончания не стоит проглатывать: тогда песня звучит аккуратно и ясно.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лучше тянуть свободно, без напряжения, а петь — дружно и без крика. Перед каждой строкой полезно взять спокойное, удобное дыхание.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фразу важно завершать чисто и уверенно. Тогда звучание остаётся стройным, а песня — лёгкой, светлой и приятной для всего класса.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петь красиво и понятно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нужна особая внимательность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спокойный темп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места лучше начать медленно, чтобы все успели услышать слова и ритм. Так легче заметить повторяющиеся фразы и не сбиться на быстрых повторах.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ритм и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проговаривать текст почти шёпотом, хлопать сильную долю и повторять по одной строке. Учитель помогает жестом и подпеванием.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уверенное ускорение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строки уже знакомы, темп постепенно становится живее. Исполнение звучит собранно, а дети чувствуют себя спокойнее и смелее.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показать дорогу, по которой идёт дружный строй. Рядом уместен барабанщик, задающий шаг, и несколько ребят в простых старинных костюмах. Такая сцена сразу напоминает о походной песне.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барабан и ровный ряд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старинной солдатской жизни легко собрать из знакомых деталей: сапоги, пояс, рубаха, флажок, деревянный барабан. Эти предметы не перегружают рисунок и помогают почувствовать время, когда песню пели в дороге и в строю.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вещи прошлого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передать не мрачность, а бодрый дух и уважение к прошлому. Светлые цвета, улыбки, ровный шаг и музыка делают картинку тёплой. Тогда старинная тема звучит живо и понятно для детей.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настроение истории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солдатская традиция в деталях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819" y="1501300"/>
            <a:ext cx="14137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2704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306" y="3397190"/>
            <a:ext cx="218400" cy="174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держать строй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темп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идут в одинаковом ритме и не ускоряются раньше времени. Тогда шаг получается ровным, а песня не распадается на отдельные голоса.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счёт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помогает начать движение вместе и удерживать сильную долю. Когда дети считают одинаково, им легче петь и шагать без лишней суеты.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950900" y="3281400"/>
            <a:ext cx="777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друг к другу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07365" y="3802400"/>
            <a:ext cx="83235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смотреть вперёд, держать расстояние и слушать группу. Спокойная дисциплина делает строй красивым, а общее звучание — дружным и уверенным.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песни с движением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учебных действий на уроке музыки: от сигнала начала до финальной остановки в строю.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слушатель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звуков появляется бодрое настроение: музыка будто зовёт идти вперёд. Ровный маршевый ритм помогает слушателю сразу почувствовать уверенный шаг.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звучит дружелюбно и слегка озорно, поэтому вызывает улыбку. Простые повторы делают её понятной даже тем, кто слышит её впервые.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ритм объединяет голоса, словно весь класс идёт одной командой. От этого возникает ощущение дружбы, согласия и весёлого общего дела.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Слушателю хочется подпевать и двигаться вместе с исполнителями. Музыка оставляет лёгкое, тёплое впечатление, как хорошая игра, в которой никто не остаётся в стороне.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для оформления занятия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выбрать красный, синий, белый и тёплые деревянные оттенки. Они делают оформление светлым, праздничным и добрым, чтобы урок выглядел живо и понятно.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предметы и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оформления подойдут деревянный барабан, флажок, сапоги и простая рубаха. Такие детали сразу напоминают о старинной песне и помогают создать ясный образ прошлого.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80415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полезно это разучивание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маршевый шаг помогает лучше слышать сильную долю и держать темп. Дети начинают увереннее ощущать музыкальный пульс.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ритма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строк и мелодии помогают запоминать песню по частям. Одновременно развивается умение внимательно слушать начало и окончание фраз.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 память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шаг соединяется с пением, нужно следить и за голосом, и за движением. Это учит собранности, точности и спокойствию.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движений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исполнение помогает слушать других и не выбиваться из строя. Каждый ребёнок чувствует себя частью дружной команды.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группе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первого прослушивания до общего исполнения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последовательность: от знакомства с записью до уверенного совместного пения в классе.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— начинать и заканчивать фразы вместе, словно один большой хор. Тогда появляется настоящий коллективный звук, в котором слышна дружба.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правило — держать бодрый, но не слишком быстрый темп. Тогда шаг остаётся ровным, а песня звучит собранно и спокойно.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— говорить чётко и дружно, не глотая окончания слов. Ясная дикция помогает всем понять текст и сохранить чистоту звучания.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сохранить в исполнении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шаг и радость вместе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«Солдатушки, бравы ребятушки» помогает детям петь, шагать и слушать друг друга. В этой песне история становится живой, а общий ритм превращает урок в дружное музыкальное дело.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2026-05-24T21:22:52Z</dcterms:created>
  <dcterms:modified xsi:type="dcterms:W3CDTF">2026-05-24T21:22:52Z</dcterms:modified>
</cp:coreProperties>
</file>