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 информация: как передаётся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передают изменения, а информация появляется, когда смысл удаётся распознать и применить.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сигналы и информация важны в информатике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 смартфоны работают с данными как с последовательностями 0 и 1. Чтобы сообщение дошло по сети, нужны кодирование, каналы связи, сжатие и защита от ошибок. В быту мы постоянно сталкиваемся с такими примерами: звук, текст, QR и уведомления.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сигнал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сигнал способен означать разное в зависимости от условий и способа интерпретации. Поэтому важно не только увидеть изменение, но и понять, как его «читают» получатели.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различаются по форме: непрерывные меняются плавно, а дискретные задаются отдельными значениями. По происхождению их также делят на естественные и искусственные, созданные человеком.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— это изменение физической величины, которое несёт сообщение. Это может быть звук, свет, напряжение, радиоволна, температура или картинка на экране, то есть «носитель» смысла.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как результат получения смысла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появляется не в самом сигнале, а в процессе распознавания получателем. Два человека могут по-разному «прочитать» одно и то же сообщение, потому что различаются их знания и опыт.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набор символов полезен одному и бессодержателен другому, если отсутствует контекст. То, что кажется очевидным «своим», может быть непонятно «чужим» без объяснения.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полезность — ещё один критерий: информация должна помогать действовать. Сообщение становится по-настоящему информативным, когда после него можно принять решение или выполнить задачу.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информации определяют новизна и достоверность, а также понятность. Важно, чтобы сообщение было достаточно ясным для восприятия и не приводило к ошибочным выводам.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сигналов в природе и технике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говорит, в воздухе изменяется давление — это превращается в звук, который мы распознаём как слова. Шум ветра, треск листьев и раскаты грома тоже являются сигналами, но их смысл зависит от ситуации и привычного контекста слушателя.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звуки вокруг: природа «кодирует» эмоции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— это регулярное изменение, связанное с работой организма, а вспышка молнии — резкий световой сигнал. Мы воспринимаем такие изменения мгновенно: они могут предупреждать о риске или показывать состояние здоровья, если умеем интерпретировать.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и биение сердца: сигнал как быстрый физический факт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радиосвязи, Wi‑Fi и мобильной сети сигналы переносят данные на расстояние. Датчики фиксируют температуру, движение и освещённость, превращая их в сигналы, которые затем можно записать, передать и обработать устройствами.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 сети: техника превращает измерения в цифровое сообщение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формирует сообщение; далее оно кодируется, передаётся по каналу с возможными искажениями, декодируется и интерпретируется получателем.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сообщения: от сигнала к смыслу
</a:t>
            </a:r>
            <a:endParaRPr lang="en-US" sz="347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реального измерения часто выбирают удобное представление: непрерывность имитируют измерениями, а затем преобразуют данные в дискретную форму для обработки.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обработка легче для дискретных сигналов, но даже непрерывные процессы в итоге приходят к «выборкам», чтобы ими управлять и анализировать.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Непрерывные и дискретные сигналы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школьного курса информатики (без привязки к численным экспериментам).
</a:t>
            </a:r>
            <a:endParaRPr lang="en-US" sz="112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как перевод смысла в знаки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вместо догадок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записывает сообщение с помощью знаков и правил. Например, одинаковый порядок символов в тексте читается предсказуемо. Без единого правила обмен становится набором случайных меток.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 через «узнаваемость»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Морзе, алфавиты и двоичный код позволяют отличать варианты друг от друга. Когда код однозначен, получатель может восстановить исходное сообщение и проверить корректность записи.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коды для быстрого считывания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 и QR‑коды кодируют информацию так, чтобы её можно было быстро считать взглядом или камерой. Удобство особенно заметно там, где важны скорость и минимальная двусмысленность.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двоичные данные в компьютере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коды переводят значения в набор символов, удобный для хранения и передачи. В компьютере это обычно выражается последовательностями 0 и 1, с которыми проще выполнять операции.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373" y="1612725"/>
            <a:ext cx="405565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в одних случаях удобнее визуальные сигналы, а в других — текстовые и цифровые коды.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и цифровые коды чаще удобны для хранения и точной передачи, особенно в компьютерных системах. Визуальные сигналы помогают быстро распознавать информацию «на месте», но их читаемость зависит от условий.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информатики (обобщение практических примеров).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сигналов, кодов и носителей информации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— это любое помеховое воздействие, которое ухудшает качество сигнала. Это могут быть электрические помехи, слабый канал связи, потери части данных и даже ошибки восприятия человеком при чтении сообщения.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Искажения становятся особенно критичными при передаче важных данных: неверная интерпретация превращает сообщение в проблему. Поэтому уровень шума напрямую влияет на то, какие методы защиты выбирают в системе.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вероятность ошибочного результата, применяют повторную передачу, фильтрацию, избыточность и контрольные коды. Чем сложнее канал и выше неопределённость, тем больше защиты требуется для надёжности.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искажения при передаче сигнала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информации растёт с падением вероятности события: неожиданность означает, что из нескольких вариантов вы выбрали меньший по доле шанс.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 обратную связь: редкое событие сообщает больше, чем предсказуемое. Это связывает вероятность, неопределённость и выбор вариантов в информатике.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количество информации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I = -log2(p), учебный пример (p — вероятность события).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единиц измерения в информатике; двоичная адресация в памяти компьютера.
</a:t>
            </a:r>
            <a:endParaRPr lang="en-US" sz="925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Байт удобен для оценки объёма файлов и памяти, потому что состоит из восьми бит.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цифровых системах 1 байт равен 8 битам и помогает оценивать объём данных: от текстовых документов до фотографий и программ.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устройства преобразуют входной сигнал в последовательность 0 и 1, чтобы хранить и передавать его без двусмысленности. Смартфон, ноутбук и планшет представляют текст, изображения, звук и видео в цифровой форме.
</a:t>
            </a:r>
            <a:endParaRPr lang="en-US" sz="1396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обработки данных — скорость передачи, объём памяти, методы сжатия, резервное копирование и контроль ошибок. Эти механизмы поддерживают качество работы: от загрузки страницы до воспроизведения видео без сбоев.
</a:t>
            </a:r>
            <a:endParaRPr lang="en-US" sz="1396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цифровом устройстве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путь от восприятия до действия: распознавание, внимание, память, вывод и решение.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интерпретирует сигнал
</a:t>
            </a:r>
            <a:endParaRPr lang="en-US" sz="371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цифры как код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или число становятся сообщением только при наличии правила чтения. Например, одна и та же последовательность символов в разных системах записи может означать разные величины и действия.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пиктограммы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пиктограмма и значок воспринимаются как условные сигналы. Красный может означать остановку, опасность или запрет — смысл зависит от места и оформления рядом с ним.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соединяет знаки в сообщение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складывается не только из знака, но и из условий использования: обстановка, цель сообщения, предшествующие реплики. Поэтому проверка контекста снижает риск неверного понимания.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невербальные сигналы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работают как элементы кода, но их значение определяется культурными нормами и ситуацией. Один и тот же жест в другом контексте способен передавать иной смысл.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символы и контекст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разговорах каналы комбинируются: текст и изображение дополняются звуком и уведомлениями. Цифровые сервисы ускоряют распространение, но увеличивают и вероятность ошибок.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информационная картина обычно многоканальная. Чем больше каналов, тем важнее умение фильтровать и проверять смысл сообщения.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получают информацию в повседневной жизни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 на основе учебных принципов многоканальной коммуникации; без статистической выборки.
</a:t>
            </a:r>
            <a:endParaRPr lang="en-US" sz="10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 критическое мышление становится базовым навыком информационной грамотности: вы учитесь отделять мнение от факта, замечать признаки манипуляции и оценивать подтверждения до принятия решений.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риск ошибки помогает сравнение нескольких источников и поиск первоисточника. Когда разные источники согласуются по ключевым фактам, вероятность случайного искажения заметно уменьшается.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сообщение является правдивым: данные могут быть искажены, вырваны из контекста, устареть или быть намеренно ложными. Поэтому важны проверка автора и понимание исходной ситуации.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 информации и критическое мышление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913" y="1612725"/>
            <a:ext cx="281052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 жизни школьника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обстановке разные сигналы передают инструкции и предупреждения. Если сигнал точный и понятный, решения принимаются быстрее, а ошибки и путаница уменьшаются.
</a:t>
            </a:r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показывают, что качество сигнала влияет на скорость и точность решений. Визуальные и цифровые каналы особенно чувствительны к контексту и видимым искажениям.
</a:t>
            </a:r>
            <a:endParaRPr lang="en-US" sz="1645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примеры из школьной жизни (учебная интерпретация ситуаций).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датчиков собирают сигналы о температуре, движении, освещённости, качестве воздуха и состоянии техники. Данные превращаются в измеряемые параметры, которые можно сопоставлять во времени и сравнивать между объектами.
</a:t>
            </a:r>
            <a:endParaRPr lang="en-US" sz="1282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распознаёт речь, текст, изображения и видео, превращая «сырой» сигнал в понятные результаты: категории, ответы, прогнозы. На практике это поддерживает анализ больших массивов данных и принятие решений в реальных системах.
</a:t>
            </a:r>
            <a:endParaRPr lang="en-US" sz="1263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77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будущего: датчики, искусственный интеллект и большие данные
</a:t>
            </a:r>
            <a:endParaRPr lang="en-US" sz="32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передают физические изменения, а информация появляется при распознавании смысла. Кодирование, шум, контекст, измерение и достоверность определяют качество передачи. Понимание этого помогает уверенно работать с цифровыми сообщениями.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 информация — фундамент цифровой грамотности
</a:t>
            </a:r>
            <a:endParaRPr lang="en-US" sz="33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2026-05-12T15:37:08Z</dcterms:created>
  <dcterms:modified xsi:type="dcterms:W3CDTF">2026-05-12T15:37:08Z</dcterms:modified>
</cp:coreProperties>
</file>