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Функции: язык зависимостей в математике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увидеть зависимость в изменениях.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встречаются в задачах про цену, время, путь и температуру. Они учат читать зависимости, работать с графиками и понимать, как меняется одна величина при изменении другой.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величин в 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покупают несколько одинаковых товаров, общая стоимость зависит от количества. Меняется число предметов — меняется и сумма оплаты. Такая связь удобна для описания формулой или таблицей.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автобус едет дольше, он проходит большее расстояние. Здесь путь связан со временем движения. По такой зависимости легко сравнивать разные моменты поездки и строить график.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воды в реке или стакане может меняться из-за дождя или наполнения. Одна величина влияет на другую, поэтому связь можно представить как функцию.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важно, чтобы одному значению x соответствовало только одно значение y. Иначе правило становится неоднозначным и уже не описывает функцию.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 соответствия: каждому x она ставит в соответствие одно значение y. Это основная идея, на которой строятся таблицы, формулы и графики.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одного и того же x получаются два разных y, такую зависимость нельзя считать функцией. Однозначность результата — обязательный признак.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y=2x показывает обычную функцию: для любого x вычисляется ровно один ответ. Значит, зависимость можно записать, проверить и изобразить на графике.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обозначения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 — это значение x, которое подставляют в правило. От него зависит результат, поэтому именно x выбирают первым, а потом находят соответствующее значение функции.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 обозначают буквой y или записью f(x). Это число получается после подстановки аргумента и показывает результат действия правила.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 читается как «игрек равно эф от икс». Например, при f(x)=x+3 и x=2 получаем f(2)=5.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записана по-разному. Формула помогает считать, таблица — сравнивать значения, а график — видеть изменение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дополняют друг друга: формула задаёт правило, таблица фиксирует значения, график показывает картину целиком.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представление о способах задания функции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20395"/>
            <a:ext cx="8004900" cy="9182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функции f(x)=x+1 из школьного курса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f(x)=x+1 подставляют несколько значений аргумента и считают результат. Так получают таблицу, по которой затем удобно строить график.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тоже увеличивается на 1; точки таблицы можно перенести на координатную плоскость.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строят на координатной плоскости. Горизонтальная ось показывает x, вертикальная — y. По ним удобно находить положение каждой точки и сравнивать значения.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записывается как (x; y). Сначала называют значение по горизонтали, потом — по вертикали. Такой порядок важен для правильного чтения и построения графика.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f(x)=x+1 точки (0; 1), (1; 2) и (2; 3) лежат на одной прямой. Это помогает увидеть зависимость не только по таблице, но и на 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по значениям x и y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y по 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известное x и найдите на оси нужное положение. Затем мысленно поднимитесь до линии графика и прочитайте соответствующее значение y.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x по 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задано значение y, проведите через него горизонтальную линию до пересечения с графиком. После этого опуститесь вниз и определите подходящее x.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удобно взять x=2: по графику находят y=3. Такой же приём помогает проверять ответы и читать зависимости без 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каждой вертикали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вертикальном значении график функции не может иметь несколько точек.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графика функции в школьном определении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y для одного x уже нарушают правило.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важно, чтобы каждое значение аргумента давало ровно один результат; иначе правило перестаёт быть функцией.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в школьном курсе математики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пересечение с Ox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Ox показывает, при каком значении аргумента значение функции становится нулевым.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пересекает ось Ox в точке x=2, значит нуль функции равен 2.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функция y = x — 2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на графике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удобно проверять по положению графика относительно оси Ox: достаточно сравнить каждую точку с линией нулевого уровня.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точки пересечения значения отрицательные, справа — положительные, а на оси Ox функция обращается в ноль.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функция y = x — 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графики слева направо, легко увидеть, где значение функции увеличивается быстрее, а где, наоборот, уменьшается.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прямая возрастает, вторая убывает; направление графика сразу показывает характер изменения 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функций y = x и y = -x + 4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три графика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f(x)=x идёт по диагонали через начало координат. Каждое увеличение x на единицу даёт такое же увеличение y, поэтому линия выглядит ровной и симметричной относительно привычного шага по клеткам.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f(x)=x+2 тот же наклон, но вся прямая поднята выше. Это удобно видеть на одной плоскости: каждому x соответствует значение, которое на два больше, чем у первой функции.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крутой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f(x)=2x растёт быстрее, чем f(x)=x. При одинаковом x значения y становятся больше вдвое, поэтому линия выглядит более крутой и заметно отрывается от первой прямой.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y=kx+b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показывает наклон прямой и темп изменения функции. Если k положительно, график идёт вверх слева направо; если k отрицательно, линия опускается.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задаёт точку пересечения с осью Oy. Оно показывает значение функции при x=0 и помогает быстро понять, где проходит прямая на плоскости.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y=kx+b объединяет оба смысла: направление и сдвиг. Если b=0, прямая проходит через начало координат, а при k=0 получается горизонтальная линия.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по точкам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формуле y=2x+1 на нескольких значениях x.
</a:t>
            </a:r>
            <a:endParaRPr lang="en-US" sz="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значения функции и подготовиться к построению графика без лишних 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функция возрастает; при x=3 получится y=8, а ноль функции лежит левее показанных значений.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по условию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и как их избежать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x и y приводит к неверным точкам на графике. Полезно сначала читать ось аргумента, а затем искать соответствующее значение функции.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каждую линию можно считать графиком функции. Если одна вертикаль пересекает рисунок в двух точках, для одного x получаются два значения y.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 x нельзя игнорировать: например, в выражении 1/x значение x=0 недопустимо. Сначала проверяют область определения, потом строят график.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Считывают неточно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 графике читают только по осям и сетке, а не «на глаз». Небольшая неточность в отсчёте легко меняет ответ и делает вывод ошибочным.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описывать зависимость величин и читать её по формуле, таблице и графику. Если помнить про x, y, область определения, нули и знак, задачи становятся понятнее и короче.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2026-07-25T18:18:05Z</dcterms:created>
  <dcterms:modified xsi:type="dcterms:W3CDTF">2026-07-25T18:18:05Z</dcterms:modified>
</cp:coreProperties>
</file>