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длины дуги окружности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длину части окружности по углу и радиусу?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находить длину дуги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окружности помогает связывать углы, пропорции и размеры круга. Это одна из базовых задач геометрии 9 класса, которая встречается в построениях, секторах круга и расчетах частей 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дугой окружности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окружности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это участок линии окружности между двумя заданными точками. Именно он рассматривается в задаче, когда нужно найти не весь круг, а только его часть.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дуги определяет центральный угол, опирающийся на нее. Чем больше этот угол, тем большую часть окружности занимает дуга и тем длиннее она становится.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окружность — разные дуги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центральном угле дуга на большой окружности получается длиннее, чем на маленькой. Поэтому для вычислений всегда важно знать еще и радиус.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дуги зависит от длины всей окружности. Если известна доля круга, можно найти и соответствующую часть его периметра, не измеряя дугу напрямую.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диаметр и влияние размера окружности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радиус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 — это расстояние от центра окружности до любой точки на ней. Он задает размер круга и входит в формулы для вычисления длины дуги.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на схеме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центр, два радиуса и выделенную дугу между ними. Такая схема помогает увидеть, какие элементы окружности участвуют в решении задачи.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 важен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угле дуга на окружности радиуса 10 см вдвое длиннее, чем на окружности радиуса 5 см. Значит, длина дуги прямо зависит от радиуса.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диаметр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окружности и равен двум радиусам. Если известен диаметр, сначала находят радиус, а уже потом подставляют его в формулу.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зависимость записывается разными способами в зависимости от единиц угла.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обозначения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записи описывают одну ситуацию: длина дуги равна доле от полной окружности, но выбор формулы зависит от формы записи угла.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длины дуги и окружности из школьного курса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длины дуги через градусы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полного круга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дан в градусах, длина дуги находится как часть длины всей окружности. Формула l = 2πR·α/360° показывает, какую долю круга занимает дуга.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и четверть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α = 90° получается четверть окружности, при α = 180° — половина, а при α = 360° — вся окружность. Это удобно проверять по смыслу ответа.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запись используют, если в условии угол задан в градусах. Тогда не нужно переводить его в другую меру, достаточно аккуратно подставить значения в формулу.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дроби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α/360° означает отношение данного угла к полному обороту. Поэтому при увеличении угла дуга растет пропорционально, а сама формула остается одной и той же.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длины дуги через радианы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измеряется в радианах, используют формулу l = Rφ. Она короче градусной записи и сразу связывает радиус с длиной дуги без дополнительных действий.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связана с длиной дуги напрямую, поэтому вычисления становятся проще. В задачах с радианами не требуется делить на 360 и искать долю круга.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φ = π, дуга равна половине окружности. При φ = π/2 получается четверть окружности, а при φ = 2π — вся окружность.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особенно полезна в тех задачах, где угол уже записан в радианах. Тогда ответ находится быстрее, а преобразований между единицами почти не требуется.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длину дуги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перепутать формулу, единицы измерения и 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взят фиксированный радиус 4 см. Значения рассчитаны по формуле l = 2πR·α/360° и показывают рост длины вместе с углом.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длина дуги зависит от величины угла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прямую пропорциональность: при увеличении угла длина дуги растет в той же доле.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 формуле длины дуги при R = 4 см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для радиуса 6 см и угла 60°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данные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формулу l = 2πR·α/360°. При R = 6 см и α = 60° получаем l = 2π·6·60/360, то есть l = 2π см.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2π см подходит по смыслу: дуга короче половины окружности и длиннее маленького участка. На схеме можно выделить центр, два радиуса и саму дугу.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ответ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дуга составляет одну шестую часть окружности. Это легко увидеть по углу 60°, который равен одной шестой полного оборота в 360°.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запись сразу даёт длину дуги без перевода угла в градусы и без деления на 360.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6π см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длины будет дуга при радиусе 8 см и угле 3π/4.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формуле l = Rφ при R = 8 см и φ = 3π/4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одна и та же дуга может быть записана в двух формах без изменения результата.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в градусах и радианах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переведён верно, обе формулы дают одинаковую длину дуги; меняется только запись угла.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градусной и радианной меры угла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длины дуги с длиной окружности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окружности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занимает лишь некоторую долю круга, поэтому её длина меньше полной окружности.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центральный угол, тем короче дуга; при этом она никогда не превышает длину окружности.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угле 360° или 2π радиан дуга совпадает со всей окружностью и равна 2πR.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доля круга, тем больше длина дуги и тем шире центральный угол сектора.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окружности и соответствующие углы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между частью окружности и углом остаётся постоянной: четверть, половина, три четверти и полный круг соответствуют стандартным углам.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частей окружности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длины дуги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радиус и диаметр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48025" y="796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формулу подставляют диаметр вместо радиуса и получают удвоенное значение. Перед вычислением нужно внимательно определить, какая величина дана в условии.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48025" y="3850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разумность ответа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748025" y="4078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найденную длину с длиной всей окружности. Если дуга больше полного круга, значит, в решении допущена ошибка.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748025" y="3029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единицы длины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748025" y="3258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обязательно указывают сантиметры, метры или миллиметры. Без единиц измерения результат выглядит незавершённым и считается оформленным неправильно.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748025" y="2209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делят на 360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748025" y="2437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градусной мере забывают, что дуга — это часть всей окружности. Ошибка в дроби сразу искажает ответ и делает его неверным.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748025" y="1388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 угла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3748025" y="1617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иногда используют вместо радиан или наоборот. Из-за этого выбирают неверную формулу, поэтому сначала всегда проверяют запись центрального угла.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 для длины дуги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по виду центрального угла и известным данным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встречается дуга окружности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стрелки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циферблате стрелка за час проходит часть окружности, а не весь круг. По этому пути удобно объяснять, как центральный угол связан с длиной дуги и почему важна доля полного оборота.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 дорожки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и на планах парков часто встречаются округлые арки и круговые дорожки. В этих задачах обычно ищут не всю окружность, а только её видимую часть.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в движении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колесо катится, одна точка на его крае описывает дугу. Такие ситуации помогают увидеть, что длина пути зависит от размера колеса и величины поворота.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угол одинаковый, поэтому меняется только масштаб окружности.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длины дуги от радиуса при одном угле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постоянном угле длина дуги растёт прямо пропорционально радиусу: чем больше окружность, тем длиннее её часть.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l = 2πR·60°/360°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решения задач на уроке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данные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выпиши радиус и центральный угол из условия. Если один из них задан косвенно, переведи текст задачи в удобную математическую запись.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формулу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градусов используй l = 2πR·α/360°, а для радиан — l = Rφ. Если известна вся окружность, можно найти нужную долю.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единицы угла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дан ли угол в градусах или радианах. От этого зависит выбор формулы и способ дальнейших вычислений.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 аккуратно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значения без спешки, соблюдая порядок действий. После вычисления обязательно сократи дроби и упрости выражение, если это возможно.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проверку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ответ с длиной всей окружности и запиши единицы измерения. Это помогает заметить ошибку и оформить решение завершённо.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окружности: формула, смысл, применение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дуги определяется радиусом и центральным углом, а вычислять её можно по формуле в градусах или в радианах. Это простой инструмент для решения геометрических задач и проверки ответов.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2026-06-03T13:14:34Z</dcterms:created>
  <dcterms:modified xsi:type="dcterms:W3CDTF">2026-06-03T13:14:34Z</dcterms:modified>
</cp:coreProperties>
</file>