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форма, разные размеры — основа многих геометрических задач.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читать карты, понимать чертежи и находить недоступные размеры через треугольники и пропорции.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подобие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планы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 плане класса видно, как один и тот же объект можно уменьшить, не меняя его формы. Именно поэтому подобие связано с масштабом.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самолёта или здания показывает, как удобно изучать реальные объекты через уменьшенную копию. По ней можно сравнивать размеры и проверять пропорции.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для 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особенно важны в задачах на недоступные расстояния: по ним находят высоту, ширину и другие длины, которые нельзя измерить напрямую.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подобных фигур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соответствие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важно заранее определить, какие вершины, стороны и углы соответствуют друг другу. Без этого нельзя правильно сравнить фигуры.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может быть больше или меньше, но её очертания сохраняются. На рисунках это особенно заметно у треугольников одинакового вида.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подобных фигур пропорциональны. Это значит, что все изменения размеров происходят в одном и том же отношении.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 имеют одну и ту же форму: их углы попарно равны, поэтому общий вид остаётся одинаковым, даже если размеры различаются.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k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брать k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k всегда берут по соответствующим элементам. Поэтому сначала нужно правильно сопоставить стороны, а уже потом выполнять вычисления.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равен 2, все соответствующие стороны увеличиваются вдвое. Если он равен 1/3, фигура уменьшается в три раза.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k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одна фигура больше другой. Он связывает соответствующие стороны и помогает быстро сравнивать размеры.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подобии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углы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подобии сохраняются все соответствующие углы. Именно это позволяет узнавать одинаковую форму даже тогда, когда одна фигура больше другой.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сторон меняются пропорционально: каждая из них умножается на один и тот же коэффициент. Поэтому отношения сторон остаются равными.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фигуры обычно сохраняется, но в некоторых случаях возможно зеркальное расположение. В школьных задачах главное — правильные соответствия элементов.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4512" y="2401066"/>
            <a:ext cx="385767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совпадают и по форме, и по размеру. Если одну можно наложить на другую без изменений, то они равны.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22029" y="2401066"/>
            <a:ext cx="385767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 могут иметь разные размеры, но одинаковую форму. Поэтому два квадрата разной стороны подобны, хотя не равны.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подобные: в чём разница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 соответствий сразу показывает, какие отношения можно составлять. Это экономит время и помогает избежать ошибок в вычислениях.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Сопоставляем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сопоставляют стороны и углы. Если перепутать порядок, коэффициент подобия получится неверным, и решение задачи собьётся.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обозначить, какие вершины соответствуют друг другу. Обычно это делают одинаковым порядком записи, например ΔABC и ΔA1B1C1.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треугольников: соответствие элементов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подобия AA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 в задачах с параллельными прямыми, где равные углы появляются из свойств накрест лежащих и соответственных углов.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совпадает автоматически, потому что сумма углов треугольника всегда одинакова. Поэтому проверять его отдельно не требуется.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одного треугольника равны двум углам другого, то треугольники подобны. Для доказательства этого уже достаточно.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сторон и угол между ними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отношения сторон и угол между ними дают надёжный признак подобия.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сторон позволяют доказать подобие по признаку SSS.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пропорциональных сторон — достаточно, чтобы установить подобие треугольников без измерения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признак подобия SSS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Следствие: пропорциональность сторон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подобных треугольников отношения соответствующих сторон одинаковы, поэтому одна известная пара задаёт весь набор длин.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значения показывают пропорциональность: зная одну сторону, можно восстановить остальные через коэффициент подобия.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подобия треугольников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периметры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 — это сумма всех сторон, поэтому при одинаковом коэффициенте подобия он изменяется так же, как любая отдельная длина.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периметра линейный: если фигура увеличилась в k раз, то и её периметр увеличился в k раз.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подобия треугольников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площади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сразу от двух измерений, поэтому её изменение заметно быстрее, чем изменение длин или периметра.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квадратичная: при увеличении сторон в k раз площадь возрастает в k² раз.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подобия треугольников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задач на подобие треугольников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см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длина большей стороны в подобном треугольнике.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равен отношению соответствующих сторон. В задаче он помогает перейти от известной стороны к неизвестной без лишних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задача по теме подобия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2: периметр и площадь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коэффициент подобия по-разному влияет на линейные и площадные величины: это удобно сравнивать в одной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растёт пропорционально сторонам, а площадь — в квадрате коэффициента подобия. Поэтому числа изменяются не одинаково.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задача по теме подобия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третий угол, если два других равны 40° и 70°.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 сразу дают признак AA. После этого остаётся лишь найти коэффициент подобия по сторонам и продолжить решение.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задача по теме подобия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 картах и чертежах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 сколько раз изображение меньше или больше реального объекта. По нему можно сразу переходить от сантиметров на чертеже к настоящим размерам.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план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 модель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Подобие: формула уверенного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видеть общую форму за разными размерами и уверенно решать задачи на стороны, периметры, площади и масштаб. Если помнить признаки и коэффициент, путь к ответу становится понятным.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2026-07-27T07:00:04Z</dcterms:created>
  <dcterms:modified xsi:type="dcterms:W3CDTF">2026-07-27T07:00:04Z</dcterms:modified>
</cp:coreProperties>
</file>