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Saying your piece: ключевые аспекты и значение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выразить своё мнение — основа личностного роста и эффективного общения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свободы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выражения мысли менялась в разных эпохах: от античной риторики до современной демократии, включая ограничения в СССР и роль самовыражения в сегодняшней России.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мнение и высказывание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— это субъективный взгляд, формируемый личным опытом и убеждениями, который может отличаться у разных людей.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 — это процесс передачи своего мнения другим, как устными, так и письменными средствами, что важно для коммуникации.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мнения, знание опирается на проверенные факты и объективные данные, что придаёт ему надёжность и неизменность.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выражения мнения способствует развитию демократических ценностей, укрепляет толерантность и уважение к разнообразию взглядов.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разными точками зрения стимулирует поиск решений общественных проблем и формирует ответственность каждого гражданина перед обществом.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высказывания в обществе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Аргументированное мнение: основа уважительного диалога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обоснованного мнения требует работы с проверенными фактами и сопоставления различных точек зрения для объективности.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дискуссия об образовательной реформе с использованием статистики и экспертных мнений повышает авторитет и убедительность позиции.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Аргументированное мнение создаёт предпосылки для конструктивного диалога и взаимного уважения участников обсуждения.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057" y="1835776"/>
            <a:ext cx="483124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мнения и факта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субъективных мнений и объективных фактов на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разницы помогает формировать обоснованные и достоверные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обществознания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 требует избегать оскорблений, обосновывать свои слова и слушать собеседника внимательно для продуктивного диалога.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балансировать между свободой слова и ответственностью, избегая манипуляций и уважая права других участников дискуссии.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общения и культура высказывания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 и убеждение как инструменты самовыражения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 включает чёткое структурирование мыслей и последовательное изложение, что делает аргументацию убедительной и понятной.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Вербальные и невербальные приёмы, такие как интонация и жестикуляция, усиливают эмоциональное и интеллектуальное воздействие на аудиторию.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Исследование: мнение российских подростков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положительно относятся к выражению мнения, но значительная часть испытывает трудности из-за окружения.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благоприятной среды важно для развития активной гражданской позиции у молодежи.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мнение выражается открыто, учитывая социальные нормы и возможный общественный резонанс.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и частное мнение: ключевые различия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способно влиять на формирование общественного мнения и воздействовать на политические решения.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мнение основано на личном опыте и часто остаётся в узком кругу близких людей, не подвергаясь широкой огласке.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важно для понимания способов и целей выражения своих взглядов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и выражения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выработки и презентации мнения, основанные на модельной схеме образовательных исследований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Мгновенный отклик 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обеспечивают мгновенную реакцию на новости и события, позволяя высказывать мнение широкой аудитории в реальном времени. Это меняет динамику общественного диалога, увеличивая скорость его развития.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точек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в интернете расширяют доступ к различным взглядам, способствуют обмену идеями и формированию мультикультурного диалога, что обогащает понимание сложных социальных проблем.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вызовы цифровой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соцсети способствуют распространению дезинформации, кибербуллингу и феномену 'культуры отмены', создавая новые этические и социальные проблемы для выражающих своё мнение.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социальных сетей в процессе высказывания мнения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аспекты: свобода слова и ограничения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гарантирует право на свободное выражение мнений, позволяя гражданам открыто высказываться в рамках закона и уважения к другим.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 поддерживают свободу слова, одновременно ограничивая её в случаях разжигания межнациональной розни, экстремизма и клеветы с целью защиты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ограничения введены для баланса между свободой слова и защитой прав личности, что подтверждается судебной практикой в спорных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формировать и обосновывать собственное мнение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критическое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формирования мнения важно изучать независимые, проверенные источники и оценивать информацию критически, выявляя логику и противоречия. Такой подход приучает к объективности и самостоятельным суждениям.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структурирование аргументов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разных взглядов с окружающими развивает умение структурировать аргументы и видеть свои позиции с разных сторон, что усиливает обоснованность высказываний и способствует более глубокому пониманию темы.
</a:t>
            </a:r>
            <a:endParaRPr lang="en-US" sz="10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по которым подростки выражают мнение чаще всего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указанных тем, подростки также проявляют интерес к культуре и технологиям, что расширяет их круг общественного и личного обсуждения.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высокой гражданской активности подростков, особенно в сфере образования и политики, подчеркивая значимость этих областей для молодежи.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Российской академии образования, 2023 год
</a:t>
            </a:r>
            <a:endParaRPr lang="en-US" sz="9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негативной оценки часто ограничивает подростков в открытом высказывании, снижая уровень уверенности при формировании и защите своих взглядов.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педагогов и сверстников способствует формированию безопасной атмосферы и мотивации к активному выражению собственной позиции.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 связана с недостаточным знанием темы и отсутствием навыков аргументации, что усложняет построение убедительного мнения.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рефлексии и анализ успешных примеров помогает подросткам преодолевать внутренние барьеры и выстраивать конструктивный диалог.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 в выражении мнения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слушать и слышать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конструктивной дискуссии является активное слушание без перебиваний, что позволяет понять позицию оппонента и адекватно реагировать на аргументы. Это повышает качество общения и взаимного уважения.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Аргументированное и уважительное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корректной лексики и логичных доводов способствует продуктивному обмену мнениями. Школьные дебаты на примерах показывают, как уважение к чужой позиции помогает достигать совместных решений.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дискуссии: правила конструктивного обсуждения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общественного воздействия личного мнения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петиции за улучшение экологической ситуации приводят к реальным изменениям в городских и региональных программах охраны природы.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 волонтерские акции помогают подросткам активно участвовать в решении социальных проблем, влияя на развитие своей общины.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инициативы учащихся становятся основой для формирования общественных движений, которые расширяют гражданскую активность на уровне города 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ошибок позволяет взрослеющему человеку корректно адаптировать свою позицию, что способствует развитию интеллектуальной гибкости.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принятия чужого мнения и компромисса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аргументов других учит уважать разные точки зрения и искать общие основания для диалога.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изменять собственное мнение при новых доказательствах повышает качество обсуждения и способствует поиску объективной истины.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играет ключевую роль при разрешении конфликтов, обеспечивая баланс интересов и содействуя социальной гармонии.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значимость ответственного самовыражения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Аргументированное выражение своей позиции формирует зрелую, ответственную личность, укрепляет гражданскую активность и поддерживает развитие толерантного общества на глобальном и локальном уровнях.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2026-05-07T18:40:42Z</dcterms:created>
  <dcterms:modified xsi:type="dcterms:W3CDTF">2026-05-07T18:40:42Z</dcterms:modified>
</cp:coreProperties>
</file>