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А. Баратынский: поэт мысли и точного слова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где чувство и мысль звучат в строгой форме.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Баратынский в литературе своей эпохи
</a:t>
            </a:r>
            <a:endParaRPr lang="en-US" sz="346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Баратынский писал в пору расцвета романтизма и был современником Пушкина, Дельвига и Вяземского. Его стихи сохранили дух эпохи, но стали особенно сдержанными, вдумчивыми и философскими.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поэта
</a:t>
            </a:r>
            <a:endParaRPr lang="en-US" sz="3748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Баратынский родился 2 марта 1800 года в селе Мара Тамбовской губернии. Он происходил из старинного дворянского рода, что определило его воспитание и круг первых впечатлений.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 учился в Пажеском корпусе в Петербурге, но затем был отчислен и выбрал военную службу. Этот поворот рано приучил его к дисциплине, наблюдательности и внутренней собранности.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юности усилили его интерес к человеческому характеру и тайнам души. Уже в ранние годы в нем заметны склонность к размышлению, замкнутость и внимание к точному слову.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и первые литературные опыты
</a:t>
            </a:r>
            <a:endParaRPr lang="en-US" sz="2594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лейб-гвардии, а затем в Финляндии познакомила Баратынского с северной природой и одиночеством. Эти впечатления стали важной частью его будущих стихов и их особого настроения.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1820-е годы появились его первые публикации, и поэт начал входить в литературный круг Петербурга. Уже тогда читатели замечали в его стихах строгий ритм, ясную мысль и необычную глубину.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Баратынского к зрелой поэзии
</a:t>
            </a:r>
            <a:endParaRPr lang="en-US" sz="261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и творчества, которые привели поэта к философской лирике
</a:t>
            </a:r>
            <a:endParaRPr lang="en-US" sz="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Баратынского
</a:t>
            </a:r>
            <a:endParaRPr lang="en-US" sz="328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Баратынского часто звучит тема времени: оно уходит незаметно, меняет человека и заставляет вспоминать прошлое. Поэтому память и раздумье становятся для поэта особенно важными.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писал об одиночестве, разладе между мечтой и реальностью, хрупкости счастья и судьбе. Эти мотивы делают его лирику спокойной по тону, но очень серьезной по смыслу.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Баратынского не просто красивый фон. Она помогает понять настроение героя, а иногда становится зеркалом его мыслей. Даже наблюдение за пейзажем ведет к выводу о человеке и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поэзии Баратынского
</a:t>
            </a:r>
            <a:endParaRPr lang="en-US" sz="298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зрелых стихах поэта личное переживание почти всегда переходит в размышление о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время, память и одиночество: именно они задают главную интонацию его лирики.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стихотворений Баратынского, особенно зрелого периода.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точного и строгого стиха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Баратынский тщательно подбирал слова и добивался их точного смысла. Поэтому его строки звучат ясно, сдержанно и почти всегда очень собранно.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избегал лишней украшенности и предпочитал короткие, завершенные мысли. Благодаря этому стихотворение у него часто выглядит как маленькое, но очень глубокое размышление.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важны логика, стройность и внутренний порядок. Даже сильное чувство у Баратынского выражено не бурно, а спокойно и уверенно.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за это его называли поэтом мысли. В его стихах читатель видит не только настроение, но и точный ход размышления.
</a:t>
            </a:r>
            <a:endParaRPr lang="en-US" sz="11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произведения и их значение
</a:t>
            </a:r>
            <a:endParaRPr lang="en-US" sz="340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главных произведений Баратынского и их роли в его творчестве.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ранних романтических интонаций поэт приходит к зрелой философской глубине и сдержанности.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Е. А. Баратынского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берег и тихая свобода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«Эде» суровый северный берег не просто описан, а почувствован как часть внутреннего мира героев. Пространство кажется холодным и строгим, но именно в нем особенно ясно звучит тема свободы и независимости.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чувства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вода и северный воздух в поэме помогают передать настроение и переживания персонажей. Баратынский показывает, что природа может говорить о человеке не хуже его слов, если внимательно вглядеться в детали.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«Эда» и северный пейзаж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окружение Баратынского
</a:t>
            </a:r>
            <a:endParaRPr lang="en-US" sz="347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1820-х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Баратынский входит в петербургский круг поэтов вместе с Дельвигом, Вяземским и другими современниками. В этой среде формируется его интерес к точному стиху и серьезной мысли.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Пушкина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ценит Баратынского как тонкого мастера слова и глубокого собеседника. Их творчество развивается рядом, но по-разному: у одного ярче чувство, у другого сильнее размышление.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Баратынского стали воспринимать как одного из самых строгих и умных поэтов эпохи. Его стихи читают как важное дополнение к пушкинской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ранней, зрелой и поздней лирики
</a:t>
            </a:r>
            <a:endParaRPr lang="en-US" sz="260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точный подсчет стихотворений, а изменение художественного тона и степени философской сосредоточенности на разных этапах.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период, тем меньше внешней эмоциональности и тем сильнее стремление к обобщению, внутренней строгости и спокойной мудрости.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особенностям поэзии Е. А. Баратынского; ранний, зрелый и поздний периоды его творчества.
</a:t>
            </a:r>
            <a:endParaRPr lang="en-US" sz="6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сборнике особенно ясно слышны усталость, сомнение и размышления о времени, памяти и пределах человеческих желаний.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А. Баратынский, сборник «Сумерки» (1842).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выхода «Сумерек» стал итогом зрелого поэтического пути Баратынского.
</a:t>
            </a:r>
            <a:endParaRPr lang="en-US" sz="19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творчество Баратынского: основные даты
</a:t>
            </a:r>
            <a:endParaRPr lang="en-US" sz="267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биографии поэта и их значение для его творчества.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Баратынского идет рядом с развитием его поэзии: учеба, служба, зрелость и итоговый сборник образуют цельную линию.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Е. А. Баратынском; даты: 1800, 1810-е, 1820-е, 1842.
</a:t>
            </a:r>
            <a:endParaRPr lang="en-US" sz="6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философскому выводу
</a:t>
            </a:r>
            <a:endParaRPr lang="en-US" sz="22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типичному движению мысли в стихотворениях Е. А. Баратынского.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и особенности его характера
</a:t>
            </a:r>
            <a:endParaRPr lang="en-US" sz="2932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Баратынский воспринимается как поэт, который не стремится к внешней эффектности. Его литературный образ строится на спокойствии, независимости и внимательном взгляде на жизнь.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был самым громким поэтом своего времени, но пользовался большим уважением образованных читателей. В его личности ценили ум, собранность и редкую внутреннюю дисциплину.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преобладают в лирике Баратынского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настроение часто меняется очень мягко: даже печаль у Баратынского звучит не резко, а тихо и сосредоточенно.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эмоции связаны с размышлением, поэтому поэзия Баратынского кажется спокойной, но внутренне напряженной и глубокой.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характерным настроениям лирики Е. А. Баратынского.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Баратынского для русской литературы
</a:t>
            </a:r>
            <a:endParaRPr lang="en-US" sz="2805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лирика может быть не только исповедью чувства, но и точным, серьезным разговором о времени, памяти и человеческой судьбе.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научили ценить ясность, внутреннюю стройность и точность слова — качества, которые особенно важны для русской поэтической традиции.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Баратынский расширил возможности философской поэзии, сделав размышление таким же важным, как эмоцию, а иногда и более сильным, чем она.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Баратынского заметно у авторов, которым близки сдержанность, глубина и умение говорить о сложном просто, без лишнего украшательства.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Баратынского особенным
</a:t>
            </a:r>
            <a:endParaRPr lang="en-US" sz="367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главных чертах поэта и о том, как они работают в его стихах.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Баратынского — в соединении точного слова, тихой эмоции и размышления, благодаря чему его поэзия остается узнаваемой и сегодня.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особенности Е. А. Баратынского, по его стихам и литературной критике.
</a:t>
            </a:r>
            <a:endParaRPr lang="en-US" sz="7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Баратынский важен сегодня
</a:t>
            </a:r>
            <a:endParaRPr lang="en-US" sz="335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Баратынский учит вдумчиво смотреть на жизнь и не бояться сложных вопросов. Его стихи помогают почувствовать ценность памяти, тишины, мысли и честного разговора о человеке.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2026-05-23T03:40:43Z</dcterms:created>
  <dcterms:modified xsi:type="dcterms:W3CDTF">2026-05-23T03:40:43Z</dcterms:modified>
</cp:coreProperties>
</file>