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как геометрическая фигура: форма, элементы и применение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пирамиду: элементы, виды, развертки и простые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пирамида важна в геометрии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помогает перейти от плоских фигур к объемным телам. На ней удобно видеть, как стороны, вершины и грани образуют единую конструкцию, а геометрия становится понятной в чертежах, моделях и реальных предметах.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— это многогранник с одним основанием и боковыми гранями, которые сходятся в общей вершине. Основание всегда является многоугольником.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элементам относятся основание, вершина, боковые грани, боковые ребра и ребра основания. По ним удобно описывать любую пирамиду на рисунке.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основания может быть разной: треугольной, четырехугольной, пятиугольной и другой. Именно поэтому названия пирамид отличаются по числу сторон основания.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пирамиды и ее главные элементы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пирамида на чертеже и в объеме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Объемная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пирамида выглядит как фигура, у которой грани постепенно сходятся к одной вершине. Основание служит опорой, а боковые грани наклонены кверху.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 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видимые ребра показывают сплошной линией, а скрытые — пунктиром. Такое изображение помогает понять форму пирамиды даже без объемной модели.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пирамиды всегда связано с фигурой в основании, а не с количеством боковых граней.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пирамид по форме основания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школьных задачах встречается четырехугольная пирамида, но принцип названия одинаков для всех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«Пирамида» для 6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50" y="1594171"/>
            <a:ext cx="33705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62" y="2774971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87" y="395577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Треугольная, четырехугольная и правильная пирамида
</a:t>
            </a:r>
            <a:endParaRPr lang="en-US" sz="1953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нее треугольное основание и три боковые грани. Такая модель выглядит компактно и помогает быстро считать элементы фигуры по простым правилам.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пирамида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этой пирамиды — четырехугольник, а боковых граней четыре. Именно этот вид часто используют в учебных рисунках и задачах на подсчет ребер.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Четырехугольная пирамида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правильной пирамиды основание — правильный многоугольник, а вершина расположена над его центром. Из-за этого фигура выглядит симметрично и аккуратно.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пирамида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832083"/>
            <a:ext cx="4646100" cy="20067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пирамид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свойствам пирамид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элементы пирамиды в зависимости от формы основания.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боковых граней всегда совпадает с числом сторон основания, поэтому вид пирамиды легко определить по нижней фигуре.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граней имеет четырехугольная пирамида: одно основание и четыре боковые грани.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Подсчет элементов помогает проверить рисунок и не перепутать основание с боковыми гранями. Для пирамиды с квадратным основанием это особенно удобно.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четырехугольной пирамиды по теме урока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пирамиды на чертеже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изображении пирамиды на плоскости.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пирамиды как набор плоских фигур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показывает, из каких плоских частей можно сложить пирамиду. В ней есть основание и боковые треугольники, соединенные по линиям сгиба.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четырехугольной пирамиды развертка включает квадрат и четыре треугольника. По ней удобно проверять, как плоский рисунок превращается в объемную модель.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основание распределяет нагрузку по большой площади, поэтому пирамида меньше опрокидывается и лучше сохраняет равновесие на плоскости.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грани, сходясь к одной вершине, образуют жесткую пространственную форму без лишних изгибов и подвижных соединений.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пирамиду удобно рассматривать как пример устойчивого многогранника, где опора и форма работают вместе.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пирамида устойчива и прочна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всех фигур число боковых граней и вершин растет вместе с числом сторон основания.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пирамид по числу элементов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 основания, тем больше граней, ребер и вершин у пирамиды.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правилам подсчета элементов пирамиды в школьной геометрии; данные соответствуют стандартным определениям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 заданиях на геометрию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часто нужно быстро определить, сколько у пирамиды граней, ребер и вершин, а затем проверить ответ по форме основания.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требуется назвать основание, отличить его от боковых граней и понять, какие линии на рисунке являются видимыми, а какие скрытыми.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упражнения на построение развертки: они показывают, из каких плоских фигур складывается объемная модель пирамиды.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встречаются задания на сравнение пирамиды с другими многогранниками, чтобы лучше увидеть ее отличительные признаки.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тела для сравнения с пирамидой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многогранников и тел вращения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пирамида отличается от других объемных фигур.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пирамиды — одно основание; это сразу отличает ее от призмы, куба и конуса.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 окружающем мире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Пирамидальная форма встречается в зданиях, памятниках и декоративных крышах, где важны выразительность силуэта и заметная устойчивость конструкции.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упаковке такая форма помогает сделать предметы необычными и компактными, а также наглядно показать, как плоские детали превращаются в объем.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сувенирах и украшениях пирамида используется как простой и узнаваемый геометрический образ, который легко заметить и описать.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технологии пирамиду удобно вырезать и склеивать из картона, потому что она хорошо разбирается на основание и боковые треугольники.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из бумаги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правильной пирамиды вершина расположена строго над центром основания, поэтому фигура выглядит уравновешенно. Если провести мысленную ось, она пройдет через центр основания и верхнюю точку. Такой рисунок помогает сразу заметить симметрию.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над центром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и аккуратная форма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ребра у правильной пирамиды имеют одинаковое положение, а боковые грани повторяют друг друга. При квадратном основании чертеж получается особенно понятным: основание лежит внизу, а вершина находится точно по середине.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правильная пирамида на чертеже
</a:t>
            </a:r>
            <a:endParaRPr lang="en-US" sz="1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не только число граней, но и количество ребер с вершинами, поэтому удобно проверять ответы по формуле.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Закономерность для пирамид с разным основанием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имеет n сторон, то у пирамиды n боковых граней, n+1 вершина и 2n ребер.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общая зависимость для пирамиды с n-угольным основанием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простых вычислений с пирамидой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основание, можно сразу определить число боковых граней: у шестиугольной пирамиды их будет шесть, а всего граней — семь.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 же правилу легко посчитать ребра и вершины, не рисуя фигуру заново, а только опираясь на число сторон основания.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учат замечать закономерность и быстро различать пирамиды с треугольным, четырехугольным или пятиугольным основанием.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понимать пирамиду, нужно уверенно различать многоугольник, сторону, вершину, ребро и грань, а также не путать эти элементы на рисунке.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знания из математики нужны для темы пирамиды
</a:t>
            </a:r>
            <a:endParaRPr lang="en-US" sz="1932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читать чертеж: видеть, где линия обозначает видимое ребро, а где пунктир показывает скрытую часть фигуры.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Пригодятся навыки работы с линейкой и клетчатой бумагой, потому что на них удобно строить основание и отмечать вершину.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обычные измерения с пространственным мышлением, поэтому помогает лучше понимать объемные фигуры в 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простая форма с важными свойствами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помогает увидеть, как из плоского основания и треугольных граней получается объемная фигура. Зная ее элементы и закономерности, легко решать задачи по геометрии.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2026-05-24T17:43:44Z</dcterms:created>
  <dcterms:modified xsi:type="dcterms:W3CDTF">2026-05-24T17:43:44Z</dcterms:modified>
</cp:coreProperties>
</file>