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20. Who’s this? Who’s that?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спрашивать о людях и предметах рядом и далеко.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 это? Кто там?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потренируемся спрашивать о людях и вещах по-английски, если они рядом или далеко. Разберём this, that, who’s и it’s, чтобы отвечать коротко, вежливо и без лишних слов.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урока и знакомые примеры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уроке встречаются this, that, who, who’s, it’s, my и your. Это маленькие слова, но они очень помогают строить простые вопросы и ответы без путаницы.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что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примеров используются boy, girl, teacher, friend, mum, dad, pupil, bag, book и pencil. С ними легче понимать фразы, потому что слова знакомы каждому школьнику.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третьего класса особенно удобны короткие предложения. Их проще повторять хором, использовать в паре и быстро узнавать на слух, как в игре «поймай правильный ответ».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it’s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короткий ответ часто начинается с it’s, даже если речь идёт о человеке. Это нормально и звучит естественно: It’s Tom. It’s my mum. It’s a teacher.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 знакомом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новые фразы связаны с семьёй, друзьями и школьными вещами, они запоминаются быстрее. Язык становится понятнее, а урок — немного похожим на разговор с одноклассником.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 — когда предмет рядом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 руке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используют, когда предмет почти рядом: в руке, на парте или прямо перед учеником. В такой ситуации слово помогает показать, что вещь находится совсем близко.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This is my pen. This is my book. This is Sam. Эти фразы короткие и очень удобные, когда нужно быстро назвать человека или вещь рядом.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взглядом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лежит тетрадь, карандаш или игрушка, this помогает сразу понять, о чём идёт речь. Слово как будто говорит: «Смотри, вот оно!»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 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подходит и для предметов, и для людей, которые стоят рядом. Поэтому в классе его можно использовать почти каждый день: на уроке, в паре и даже у доски.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доски и у двери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находится дальше, используют that. Например, можно сказать: That is my bag. That is the door. Так удобно показывать вещи у двери, у доски или в другой части класса. Слово that помогает смотреть чуть дальше и не сбиваться.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 расстоянии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подходит и для людей, которые стоят не рядом: That is Anna. That is our teacher. В таких фразах легко указать на человека в конце класса или у входа. Получается коротко, ясно и очень по-английски.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 — когда предмет далеко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вопрос Who’s this? / Who’s that?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this или that и получить короткий ответ.
</a:t>
            </a:r>
            <a:endParaRPr lang="en-US" sz="19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916" y="3512438"/>
            <a:ext cx="344391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this?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близком человеке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this? спрашивают, когда человек стоит рядом. Вопрос звучит просто и дружелюбно, поэтому его легко использовать в классе, когда нужно назвать друга, сестру или учителя.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может быть очень коротким: It’s my friend. It’s Tom. It’s my teacher. Такие ответы помогают говорить быстро и без длинных предложений, почти как в настоящем разговоре.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подходит для людей, которые находятся совсем близко: у парты, у окна или рядом с учеником. Слово this подсказывает, что смотреть нужно прямо перед собой.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общения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this? помогает узнавать людей и не теряться в ответе. Фраза звучит естественно и спокойно, а короткий ответ сразу делает речь понятной и аккуратной.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that?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that? используют, когда человек стоит не рядом, а дальше — у двери, у доски или в другой части класса. Вопрос помогает обратить внимание на дальнюю точку.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ответить: It’s my dad. It’s Lily. It’s our teacher. Такие фразы короткие, но очень полезные: они сразу называют человека без лишних объяснений.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другой части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особенно удобна, когда кто-то находится на расстоянии и его нужно назвать по-английски. Тогда that работает как указатель: «вот тот человек там».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и 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that? звучит дружелюбно и помогает начать разговор. В классе такая фраза нужна часто: на уроке, в игре, во время знакомства или когда кто-то пришёл в гости.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в английском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короткие ответы часто начинаются с Yes, it is. или No, it isn’t. Они звучат ясно и помогают быстро подтвердить или отрицать ответ, не строя длинное предложение.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 и нет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It’s my sister. It’s our teacher. Даже если речь идёт о человеке, короткая форма всё равно подходит. Это одна из самых удобных английских привычек.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человеке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ответить коротко, важно использовать готовый образец. It’s или It is делают ответ законченным и естественным, как маленькая вежливая реплика в разговоре.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форма ответа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ответы легко повторять с одноклассником. Один спрашивает, другой отвечает одним коротким предложением, и разговор получается быстрым, понятным и совсем не страшным.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 паре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диалог в классе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530800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this? — It’s my friend Kate. Вопрос помогает узнать человека рядом, а ответ сразу называет имя. Получается коротко, понятно и очень по-школьному.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2547946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that? — That’s our teacher. Здесь слово that показывает, что человек находится дальше. Такой ответ удобно использовать, если учитель стоит у доски или в другой части класса.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277700" y="3565099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есть вопрос, ответ и имя человека. Это хороший образец для тренировки: ученики могут повторять его в парах и быстро менять имена, как в маленькой языковой игре.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 в ответах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99650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назвать близкого человека, удобно отвечать коротко: It’s my mum, It’s my dad или It’s my brother. Такие фразы звучат ясно и естественно даже у начинающих учеников.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99650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без длинных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friend помогает быстро сказать, кто перед нами: It’s my friend или It’s my best friend. Не нужно строить длинное предложение — английский любит простоту.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99650" y="3529875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про семью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про family особенно полезны на уроке, потому что дети легко узнают знакомые слова. Ответ It’s my sister или It’s my grandfather помогает говорить уверенно и без лишнего напряжения.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289425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одноклассника или товарища по парте, можно сказать: It’s my friend. Такая модель подходит для школьных ситуаций и хорошо запоминается благодаря знакомым словам.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289425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и понятные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family и friend делают новый материал ближе к жизни. Ребёнку легче повторять фразы о тех, кого он действительно знает, а не учить абстрактные примеры.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76603"/>
            <a:ext cx="335400" cy="26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2250" y="1249063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94478"/>
            <a:ext cx="335400" cy="26832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часто нужно назвать учителя: Who’s this? — It’s my teacher. Такое предложение помогает вежливо указать на человека, который ведёт урок, без длинных объяснений.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It’s my friend полезна на перемене, на уроке и в паре. Она звучит коротко и дружелюбно, поэтому детям легко использовать её в обычной школьной речи.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pupil подходит для разговора о школьниках, а boy и girl помогают точнее описать человека. Например: It’s a boy in my class или It’s a girl from my group.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сказать, что человек рядом, можно использовать знакомые слова о классе и группе. Это помогает описывать людей вокруг себя ясно и без лишних слов.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группа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школе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рядом и далеко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 — правильный выбор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легко сказать: This is my ruler или That is the blackboard. Ребёнок видит расстояние и сразу подбирает нужное слово.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близко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лежит на парте, в руке или совсем рядом, говорим this. Так удобно показывать карандаш, книгу или линейку, когда они почти под носом.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далеко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вещь стоит у доски, у двери или на другой стороне класса, выбираем that. Это помогает быстро различать близкие и дальние предметы без путаницы.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this или that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расстояние и положение человека или предмета помогают выбрать нужное слово в английском.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показывает близко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держит книгу рядом с собой и слегка указывает на неё рукой. Ребёнок сразу понимает: нужно сказать this, потому что предмет почти в руках и находится совсем близко.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в сторону класса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рука поворачивается к доске или к двери, где стоит другой предмет или человек. В этот момент выбор становится понятным даже без подсказки: здесь подходит that, ведь расстояние уже больше.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помогают понять смысл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слова — this и that — сразу показывают расстояние. Когда ученик слышит их отчётливо, ему легче выбрать правильную фразу и не перепутать ответ.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слова помогают различать близкое и далёкое в речи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 20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рядом, нужно сказать this; если дальше — that. Ошибка часто появляется, когда ученик смотрит только на картинку, а не на расстояние в классе.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this и that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отвечать только именем: Tom. Лучше сказать It’s Tom или It’s my friend. Короткий ответ с it’s звучит полнее и по-английски естественнее.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it’s в ответе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Who’s this? нужно произносить чётко, особенно на конце слова. Если звук s теряется, вопрос звучит менее ясно и становится труднее для понимания.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Проглатывают звук в who’s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 повторения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и скажи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книгу в руку и скажите: This is my book. Потом укажите на предмет подальше и скажите: That is your bag. Так правило запоминается быстрее.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Спросите: Who’s this? и ответьте: It’s my friend. Затем повторите: Who’s that? — It’s our teacher. Короткие диалоги удобно проговаривать в паре.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со школьными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фразы This is my pen и That is my desk. Они помогают закрепить слова про предметы и одновременно тренируют выбор this и that.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два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то, что рядом, потом то, что дальше. Такой порядок помогает не путаться и делает повторение похожим на маленькую игру.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фразы урока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человеке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this? — It’s my friend. Эта модель помогает спросить о человеке рядом и сразу получить короткий, вежливый ответ без лишних слов.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человеке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Who’s that? — That’s my mum. Фраза подходит, когда человек стоит не рядом, а в другой части класса, у двери или у доски.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my pencil. Такое предложение удобно, когда карандаш лежит на парте или находится прямо в руках у ученика.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is my bag. Эта фраза помогает указать на вещь в другой части комнаты и не перепутать её с предметом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ученики после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ученики легко выбирают this и that, задают вопросы Who’s this? и Who’s that? , а ещё коротко называют людей и предметы. Маленький английский разговор уже получается!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2026-05-31T02:31:02Z</dcterms:created>
  <dcterms:modified xsi:type="dcterms:W3CDTF">2026-05-31T02:31:02Z</dcterms:modified>
</cp:coreProperties>
</file>