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 Гагарине, космосе и смелом пути к открытиям.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космонавтики: первый шаг к звёздам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12 апреля стало днём космической истории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 года человек впервые вышел на орбиту Земли. Полёт «Востока-1» открыл новую эпоху, а праздник напомнил: большие свершения рождаются из знаний, смелости и совместной работы.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— первый космонавт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родился в 1934 году в Смоленской области. Он рос в простой семье, учился старательно, интересовался техникой и мечтал о небе.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детство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полёта Гагарин стал символом начала космической эры. Его имя знают во многих странах, а улыбка и сегодня напоминает о смелости человека.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истории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Гагарин стал лётчиком. Он умел быстро принимать решения, сохранял спокойствие и внимательно относился к поручениям — качества, очень нужные в космосе.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авиацию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первого отряда космонавтов отбирали самых подготовленных. Гагарина выбрали за здоровье, собранность и уверенность в трудной ситуации. Это было очень ответственное решение.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 отряд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корабля «Восток-1»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запуску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12 апреля 1961 года всё было готово к старту. Команда проверила ракету, приборы и связь, потому что в таком полёте даже мелочь имеет значение.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успех состоял в том, что человек не только полетел в космос, но и благополучно вернулся на Землю. Это доказало, что такие полёты возможны.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вокруг Земли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«Восток-1» сделал один оборот вокруг нашей планеты. Полёт длился 108 минут — коротко по времени, но очень важно для всей истории.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старта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09:07 по московскому времени ракета поднялась с космодрома Байконур. Это был момент, когда мечта о полёте человека в космос стала реальностью.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108 минут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столько длился первый полёт человека вокруг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полёте «Восток-1»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время человечество убедилось, что путь к звёздам возможен не только в мечтах.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было проверить в полёте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Гагарин сообщал о своём состоянии, а учёные наблюдали, как организм ведёт себя в космосе. Это помогло понять, что человек способен переносить полёт.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Самочувствие космонавта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завершалась посадкой. Учёные хотели знать, сможет ли человек безопасно вернуться после пребывания в космосе. Именно это и подтвердил полёт Гагарина.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на Землю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проверяли, как действует невесомость на движения, зрение и работу тела. Для первого полёта это было особенно важно и немного волнующе.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Невесомость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полёта проверяли радиосвязь и показания приборов. Нужно было убедиться, что техника не подведёт и космонавт сможет получать нужные команды.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приборы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человечество готовилось к полёту человека в космос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 — первый спутник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космос отправили первый искусственный спутник Земли. Он показал, что ракета может выйти на орбиту и работать в космическом пространстве.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 — Белка и Стрелка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полёт отправились собаки Белка и Стрелка. Они благополучно вернулись, а учёные получили важные сведения о жизни организмов в космосе.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 — путь Гагарина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испытаний и подготовки человек впервые полетел вокруг Земли. Это стало следующим, самым важным шагом в космической истории.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полёт Гагарина важен для всего мира
</a:t>
            </a:r>
            <a:endParaRPr lang="en-US" sz="2759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Гагарина открыл дорогу исследованиям, которые раньше казались почти сказкой. После него страны стали активнее изучать орбиту Земли, Луну и другие планеты.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космическая эра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Космонавтика объединяет инженеров, врачей, учёных и многих других специалистов. Один полёт показал: большие открытия рождаются тогда, когда люди работают вместе.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людей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помог создать спутники связи и метеорологические спутники. Благодаря им люди получают сообщения, узнают прогноз погоды и лучше понимают, что происходит на Земле.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спутники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полётов появились станции на орбите. На них космонавты живут и работают долгое время, а учёные проверяют, как человек может действовать в космосе.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станции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космонавта: от отбора до старта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подготовки космонавта к полёту и возвращению на Землю.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688" y="1273625"/>
            <a:ext cx="290925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Байконур расположен в Казахстане. Это место стало известным во всём мире благодаря запуску первых космических кораблей и спутников.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 находится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 Байконура 12 апреля 1961 года стартовал корабль с Юрием Гагариным. Этот запуск навсегда вошёл в историю космонавтики.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«Востока-1»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космодрома отправляли в полёт ракеты, спутники и космические корабли. Здесь трудятся специалисты самых разных профессий, и каждый отвечает за точность.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запусков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Байконур стал одним из самых известных космодромов мира. Он напоминает о первых шагах человечества в космос и о больших научных победах.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Космодром Байконур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отряд космонавтов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ребята с необычной мечтой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первый отряд космонавтов попали молодые военные лётчики, которые умели быстро думать и не теряться в сложных ситуациях. Среди них были Юрий Гагарин, Герман Титов и Алексей Леонов. Им предстояло стать первыми людьми, которым доверят дорогу в космос.
</a:t>
            </a:r>
            <a:endParaRPr lang="en-US" sz="144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без поблажек
</a:t>
            </a:r>
            <a:pPr algn="l" indent="0" marL="0">
              <a:lnSpc>
                <a:spcPct val="90000"/>
              </a:lnSpc>
              <a:buNone/>
            </a:pPr>
            <a:r>
              <a:rPr lang="en-US" sz="145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космонавты занимались на центрифугах, учились выдерживать перегрузки и много работали над выносливостью. Они осваивали приборы, тренировались действовать точно и спокойно. Даже обычная кнопка в космическом деле должна нажиматься уверенно, без лишней спешки.
</a:t>
            </a:r>
            <a:endParaRPr lang="en-US" sz="1451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Команда, которая готовила полёт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их подготовкой стояли врачи, инженеры, конструкторы и учёные. Каждый проверял свою часть работы, чтобы полёт был безопасным. Так рождалась не просто группа космонавтов, а сильная команда, которая открыла человечеству дорогу к звёздам.
</a:t>
            </a:r>
            <a:endParaRPr lang="en-US" sz="144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Невесомость и жизнь на корабле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47250" y="3904432"/>
            <a:ext cx="35874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важна всегда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47250" y="4148583"/>
            <a:ext cx="3587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простое движение в космосе требует внимания, потому что ошибка может повлиять на работу всей станции. Поэтому космонавты много тренируются заранее и строго соблюдают правила безопасности.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16825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нужно закрепить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6825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невесомости предметы легко «уплывают», поэтому на корабле каждую вещь крепят на своё место. Даже еда, ручки и приборы должны быть зафиксированы, иначе они будут мешать работе.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2807850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привычки для космоса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807850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Космонавты учатся есть, спать и двигаться иначе, чем на Земле. Вместо шага — осторожный толчок, вместо обычной кровати — специальное место для сна, где тело не улетает в сторону.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925" y="2154925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98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787" y="404350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спутники людям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 расстоянии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передавать телефонные сигналы, интернет и телевизионные программы. Благодаря им люди могут общаться и получать информацию даже тогда, когда находятся далеко друг от друга.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спутников помогают определять местоположение на карте и прокладывать маршрут. Это важно для машин, кораблей, самолётов и даже для обычной прогулки с навигатором.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Метеоспутники наблюдают за облаками, циклонами и изменениями в атмосфере. Их данные помогают точнее предсказывать дождь, ветер и другие погодные явления.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орбиты можно заметить лесные пожары, изменения на морях и большие облачные системы. Это помогает вовремя реагировать и лучше беречь природу.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033" y="2900959"/>
            <a:ext cx="4082700" cy="1965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Животные-первопроходцы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полёта человека в космос учёные отправляли животных, чтобы проверить, как живой организм переносит старт и невесомость. Эти испытания помогали сделать будущие полёты безопаснее и понятнее.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смелые пассажиры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животными, учёные узнавали, как работает дыхание, сердце и поведение организма в космосе. Эти сведения помогли подготовить технику, программы полёта и космонавтов.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науке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известными стали собаки Белка и Стрелка. В 1960 году они облетели Землю и благополучно вернулись домой. Их полёт стал очень важным шагом перед полётом человека.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и Стрелка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космический полёт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этапов, по которым готовят и проводят пилотируемый запуск, от подготовки экипажа до встречи после возвращения.
</a:t>
            </a:r>
            <a:endParaRPr lang="en-US" sz="11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Юрии Гагарине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Гагарина носят улицы, школы, площади и музеи. Так люди каждый день вспоминают первого космонавта и рассказывают детям о его полёте и смелости.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на карте городов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Гагарине рассказывают на уроках, в книгах и на выставках. Его имя помогает детям понять, что большие открытия начинаются с труда, учёбы и веры в себя.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для новых поколений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Юрию Гагарину установлены во многих городах России и других стран. Они напоминают, что его подвиг стал частью истории всего мира, а не только одной страны.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скульптуры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Гагарина запомнилась людям так же сильно, как и его полёт. Для многих он стал примером человека, который остаётся спокойным, добрым и уверенным в важном деле.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доброты и мужества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отмечают День космонавтики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проводят классные часы и беседы о Гагарине, космосе и первых полётах. Дети узнают новые факты и могут задавать вопросы, сколько угодно — почти как настоящие исследователи.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рассказы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космонавтики помогает детям почувствовать, что наука — это не скучные буквы, а настоящее приключение. Она отвечает на вопросы о Земле, звёздах и будущем полётов.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науке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классах и музеях показывают рисунки, макеты ракет, модели спутников и скафандры. Ребята видят, как много можно сделать своими руками, если включить фантазию.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 и поделки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устраивают викторины, космические загадки и небольшие игры на внимание. Так праздник становится не только интересным, но и очень живым, а знания запоминаются легче.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Викторины и игры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Международной космической станции космонавты наблюдают, как организм живёт в невесомости. Они изучают сон, питание, движение и самочувствие человека, чтобы будущие полёты стали безопаснее и дольше. Каждый день даёт учёным новые данные о космической жизни.
</a:t>
            </a:r>
            <a:endParaRPr lang="en-US" sz="1077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человека на орбите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Космонавты выращивают растения, проверяют материалы и следят за работой приборов в необычных условиях. Эти опыты помогают понять, как техника и живые организмы ведут себя в космосе. А полученные знания часто полезны и на Земле.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для науки и Земли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космонавты сегодня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108 минут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длился первый полёт человека в космос и доказал, что мечта может стать реальностью.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полёте Юрия Гагарина на корабле «Восток-1»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короткий полёт стал началом космической эры и показал силу знаний, труда и смелости людей.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— день смелости, науки и мечты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космонавтики напоминает, что большие открытия начинаются с любопытства, знаний и дружной работы. Полёт Гагарина стал шагом, который навсегда изменил историю человечества и подарил нам мечту о звёздах.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2026-05-25T21:13:45Z</dcterms:created>
  <dcterms:modified xsi:type="dcterms:W3CDTF">2026-05-25T21:13:45Z</dcterms:modified>
</cp:coreProperties>
</file>