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специализации и мировой торговли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Специализация, обмен и торговля усиливают экономику и расширяют возможности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выгоден странам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различаются по ресурсам, климату, технологиям и кадрам. Поэтому им выгодно не копировать друг друга, а обмениваться результатами труда и сосредотачиваться на том, что получается лучше.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как выбор сильных направлений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отрасли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направляет землю, труд и капитал в те отрасли, где уже есть опыт и преимущества, она получает больший выпуск без роста затрат. Это повышает отдачу от ограниченных ресурсов.
</a:t>
            </a:r>
            <a:endParaRPr lang="en-US" sz="83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распыления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уменьшает распыление усилий между слишком многими направлениями. Предприятия и государство могут лучше планировать инвестиции, обучение кадров и обновление оборудования, не теряя эффективность.
</a:t>
            </a:r>
            <a:endParaRPr lang="en-US" sz="67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качества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опирается на сильные стороны экономики, качество растёт быстрее, а новые технологии внедряются легче. Так страна укрепляет позиции на внутреннем и внешнем рынках.
</a:t>
            </a:r>
            <a:endParaRPr lang="en-US" sz="7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труда: экономика как цепочка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цепочке одна страна поставляет сырьё, другая — комплектующие, третья занимается сборкой. Такое распределение ролей позволяет использовать различия в ресурсах и стоимости труда.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продукт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сложные товары становятся возможны в мировом масштабе, потому что каждая страна делает свой участок работы. Это ускоряет производство и расширяет доступ к новым технологиям.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издержек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операций выносится туда, где они выполняются быстрее и дешевле: логистика, обработка, сервис, финальная сборка. В результате снижаются общие издержки для всей цепочки.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вообще нужна мировая торговля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пользы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снижает потери от узкой специализации на домашнем рынке и увеличивает общий набор доступных благ. В итоге ресурсы используются более рационально.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Покупать разумнее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позволяет получать товары и услуги, которые внутри страны делать слишком дорого или долго. Это экономит ресурсы и помогает быстрее удовлетворять потребности людей и бизнеса.
</a:t>
            </a:r>
            <a:endParaRPr lang="en-US" sz="866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Продавать сильное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страна может продавать те товары, в которых она уже стала эффективной. Так национальные предприятия получают более широкий спрос, чем только внутренний рынок.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преимущество в упрощённом виде
</a:t>
            </a:r>
            <a:endParaRPr lang="en-US" sz="2636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выгода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Стране важно сравнивать не абсолютную, а относительную эффективность. Выгодно развивать те товары, где она жертвует меньшим количеством других возможностей, а не просто то, что получается лучше всего.
</a:t>
            </a:r>
            <a:endParaRPr lang="en-US" sz="1082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преимущество объясняет, почему торговля приносит пользу обеим сторонам. Каждая получает доступ к товарам, которые ей обходились бы дороже при самостоятельном производстве.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лидерство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одна страна умеет производить почти всё лучше, обмен всё равно может быть полезен. Вопрос в том, где потери от отказа от альтернативы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от специализации и торговли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цепочки: эффективность в одной сфере усиливает результаты в следующей.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специализация повышает производительность
</a:t>
            </a:r>
            <a:endParaRPr lang="en-US" sz="2795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загрузка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не распыляются на всё сразу, работники и оборудование используются полнее. Это даёт больший выпуск на единицу труда, времени и капитала.
</a:t>
            </a:r>
            <a:endParaRPr lang="en-US" sz="83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навыков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ускоряет накопление опыта. Работники повторяют одни и те же операции, поэтому быстрее повышают мастерство, уменьшают ошибки и лучше осваивают новые технологии.
</a:t>
            </a:r>
            <a:endParaRPr lang="en-US" sz="776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могут инвестировать в узкие, но более эффективные линии производства. В итоге страна получает больший результат от тех же ресурсов, чем при попытке сохранить всё производство одновременно.
</a:t>
            </a:r>
            <a:endParaRPr lang="en-US" sz="7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 делает товары дешевле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обычно связан со снижением средних издержек: постоянные расходы распределяются на большее число единиц продукции.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объёма выпуска средние издержки снижаются, поэтому крупный рынок делает товары дешевле и доступнее.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учебной презентации, без использования внешней статистики.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население: выбор, качество, цена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ассортимент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открывает доступ к товарам, которых в стране мало или которые здесь слишком дороги. Это особенно важно для сезонной продукции, редких материалов и современной техники.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доступные цены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рынке больше продавцов, цены чаще сдерживаются, а выбор по бюджету становится шире. Это повышает реальную покупательную способность семей.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качество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поставщиками подталкивает производителей улучшать качество, упаковку, гарантию и обслуживание. Покупатель быстрее получает более удобные и надёжные товары.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 и расширение рынков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6550" y="2233500"/>
            <a:ext cx="3409800" cy="3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нужных ресурсов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56550" y="2644801"/>
            <a:ext cx="3409800" cy="67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помогает получать сырьё, комплектующие и оборудование без лишних затрат на их внутреннее производство. Это особенно важно, когда местные ресурсы ограничены или их добыча обходится слишком дорого.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056550" y="3617144"/>
            <a:ext cx="3409800" cy="3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Сбыт и поступления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1056550" y="4028445"/>
            <a:ext cx="3409800" cy="67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создаёт спрос на товары и услуги страны, приносит валютную выручку и поддерживает смежные отрасли — транспорт, складирование, связь, банковские и страховые услуги.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для бизнеса и занятости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клиенты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и средних компаний внешний рынок открывает новых покупателей и снижает зависимость от спроса внутри страны. Это помогает расти тем фирмам, которые умеют конкурировать качеством или ценой.
</a:t>
            </a:r>
            <a:endParaRPr lang="en-US" sz="702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цепочки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могут распределять производство между странами и точнее настраивать цепочки поставок. Так они снижают издержки, быстрее реагируют на спрос и повышают устойчивость бизнеса к сбоям.
</a:t>
            </a:r>
            <a:endParaRPr lang="en-US" sz="718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смежные сферы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не создаёт рабочие места одинаково во всех секторах, но в целом поддерживает занятость в конкурентоспособных отраслях. Дополнительно растёт спрос на логистику, сервис и деловые услуги.
</a:t>
            </a:r>
            <a:endParaRPr lang="en-US" sz="7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различий в издержках к взаимной выгоде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различия в издержках превращают обмен в взаимную выгоду.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 ресурсы формируют специализацию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выбор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регионы богатели, когда выбирали подходящие им направления, а не пытались копировать всех подряд. Специализация позволяла быстрее наращивать выпуск и лучше использовать ограниченные ресурсы.
</a:t>
            </a:r>
            <a:endParaRPr lang="en-US" sz="768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долго определяли, что стране выгоднее производить. Там, где были плодородные земли, развивалось сельское хозяйство; где были порты и реки, усиливались торговля и судоходство.
</a:t>
            </a:r>
            <a:endParaRPr lang="en-US" sz="790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навыков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навыков и технологий тоже направляет специализацию. Если в стране есть квалифицированные кадры, инженерные школы и накопленный опыт, ей проще развивать более сложные отрасли.
</a:t>
            </a:r>
            <a:endParaRPr lang="en-US" sz="7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635360"/>
            <a:ext cx="3777900" cy="9500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ткани: пример взаимной выгоды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стран и двух товаров показывает, почему им выгодно распределить производство и обмениваться результатом.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 специализируется на зерне, страна Б — на тканях; после обмена обе получают больше обоих товаров.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сравнительных издержек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28" y="1715825"/>
            <a:ext cx="7897544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электроника: выбор по относительным издержкам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что важно сравнивать не абсолютное, а относительное преимущество: что стране даётся с меньшей альтернативной ценой.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стране А относительно дешевле автомобили, она экспортирует их и импортирует электронику; страна Б делает наоборот.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сравнительных издержек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производстве один товар часто проходит через несколько стран. Одна поставляет сырьё, другая делает детали, третья собирает изделие, четвёртая обеспечивает перевозку и сервис.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логистика и качественнее координация между участниками, тем меньше задержек и издержек. Поэтому для торговли важны не только фабрики, но и порты, дороги и цифровая связь.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сильного звена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цепочке стоимости позволяет странам брать на себя те этапы, где они наиболее эффективны. Это повышает конкурентоспособность и делает сложные товары доступнее для покупателей.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Нюансы: кто может потерять в краткосрочном периоде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старых отраслей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страна открывает рынок, часть неконкурентоспособных предприятий может сокращаться. Это болезненно для работников и целых городов, особенно если отрасль была крупным работодателем.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перехода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нужны программы переобучения, поддержка доходов и помощь в поиске работы. Такие меры уменьшают потери переходного периода и делают открытость экономики социально приемлемой.
</a:t>
            </a:r>
            <a:endParaRPr lang="en-US" sz="853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адаптации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видам деятельности требует времени и навыков. Если людям трудно переехать или освоить новую профессию, выгоды торговли распределяются очень неравномерно в первые годы.
</a:t>
            </a:r>
            <a:endParaRPr lang="en-US" sz="8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выгода общества важнее полного равенства выигрыша
</a:t>
            </a:r>
            <a:endParaRPr lang="en-US" sz="2795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средний результат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Оценивать торговлю нужно по тому, насколько она увеличивает общие возможности страны. Если выпуск, выбор и доходы растут в среднем, общество становится богаче, даже если выигрыши распределены неравномерно.
</a:t>
            </a:r>
            <a:endParaRPr lang="en-US" sz="693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Смягчать потери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теряет из-за перестройки, не исчезают из расчётов. Но их потери можно смягчить через обучение, страхование и поддержку занятости, не отказываясь от общей выгоды обмена.
</a:t>
            </a:r>
            <a:endParaRPr lang="en-US" sz="83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эффективности и защиты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государство совмещает эффективность и справедливость: сохраняет преимущества специализации, но помогает людям перейти в более продуктивные сферы без долгого периода безработицы.
</a:t>
            </a:r>
            <a:endParaRPr lang="en-US" sz="7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202" y="450000"/>
            <a:ext cx="3480996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9550" y="918475"/>
            <a:ext cx="45783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Эффективность, выбор и поддержка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89550" y="3667275"/>
            <a:ext cx="45783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 торговля делают экономику эффективнее, расширяют выбор и дают странам возможность использовать свои сильные стороны. Но чтобы выгоды стали устойчивыми, важно помогать людям, которые временно теряют от перемен.
</a:t>
            </a:r>
            <a:endParaRPr lang="en-US" sz="14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2026-07-27T04:34:12Z</dcterms:created>
  <dcterms:modified xsi:type="dcterms:W3CDTF">2026-07-27T04:34:12Z</dcterms:modified>
</cp:coreProperties>
</file>