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безопасность: права, обязанности и личная защита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жизнь, имущество и действовать правильно при пожаре.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восьмикласснику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восьмикласснику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может возникнуть дома, в школе, на улице или на даче. Причины часто связаны с огнём, электричеством и невнимательностью, поэтому знание простых правил помогает избежать беды и быстро сориентироваться в опасной ситуации.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имеет право на защиту жизни, здоровья и имущества от пожаров. Это право означает безопасные условия в зданиях и возможность рассчитывать на помощь пожарных и спасателей при угрозе возгорания.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вправе получать информацию о пожарной опасности: где находятся выходы, как действует сигнализация и что делать при тревоге. Чем понятнее правила, тем легче сохранить спокойствие и действовать без ошибок.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это право обеспечивается исправной системой оповещения, свободными эвакуационными выходами, планами эвакуации и тренировками. Такие меры помогают заранее подготовиться к реальной опасности.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граждан в области пожарной безопасности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83" y="1909161"/>
            <a:ext cx="18765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29194"/>
            <a:ext cx="236400" cy="21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16061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16061"/>
            <a:ext cx="236400" cy="236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4346" y="1909211"/>
            <a:ext cx="156375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граждан: что нужно делать каждый день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огнём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и зажигалки нельзя использовать для игр или оставлять без присмотра. Неосторожное обращение с огнём часто становится причиной пожара и опасных травм.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техникой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использования нужно выключать электроприборы и не перегружать розетки. Если розетка искрит, а прибор нагревается, об этом сразу сообщают взрослым.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мешать эвакуации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загромождать коридоры и выходы вещами. При пожаре свободный путь наружу экономит время и помогает уйти от дыма и огня.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номер 112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 важно сразу сообщить взрослым и вызвать помощь по номеру 112. Короткое и точное сообщение ускоряет прибытие спасателей.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правила выхода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эвакуации нужно идти спокойно, не толкаться и выполнять указания взрослых. Паника и спешка создают давку и увеличивают риск для всех.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пожара дома и в школе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бытовая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замыкание, неисправная проводка и перегрузка сети особенно опасны в комнатах, где много подключённых приборов. Чайник, утюг или обогреватель, оставленные без присмотра, могут быстро стать источником возгорания.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огонь и горючие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Свечи, спички, бумага, мусор и другие горючие предметы рядом с огнём повышают риск пожара. В школе и дома опасность усиливается там, где розетки неисправны или техника используется не по правилам.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934" y="1221275"/>
            <a:ext cx="3712131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запомнить действия, которые снижают риск пожара и облегчают эвакуацию.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 что нельзя в пожарной безопасности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бытовых пожаров можно предотвратить простыми привычками: выключать технику, не играть с огнём и заранее знать путь эвакуации.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общим правилам пожарной безопасности для школы и дома.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нарушения правил пожарной безопасности может наступать дисциплинарная ответственность: замечание, выговор или иные меры в организации. Это касается действий, которые нарушают установленный порядок и создают риск для окружающих.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тяжёлых случаях возможна уголовная ответственность, если поджог, опасные действия или повреждение имущества привели к серьёзному ущербу, травмам или угрозе жизни людей.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ответственность применяется за неосторожное обращение с огнём, ложный вызов экстренных служб, порчу имущества и другие нарушения. Такие действия могут повлечь штраф и дополнительные последствия.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нарушение правил пожарной безопасности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Несовершеннолетние отвечают в пределах закона, а иногда за их поступки отвечают родители или законные представители. Поэтому правила безопасности важны и дома, и в школе, и на улице.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обнаружении пожара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появлении дыма или огня.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быстро лишает ориентации и содержит опасные газы, поэтому нужно двигаться как можно ниже к полу. Так легче дышать и меньше риск получить отравление угарным газом.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задымлённом помещении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лучше прикрыть влажной тканью, а дверь перед выходом проверить тыльной стороной ладони. Если дверь горячая, открывать её нельзя: за ней может быть пламя или густой дым.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Лифтом пользоваться запрещено. При пожаре он может остановиться, а человек окажется в ловушке. Безопаснее идти к выходу по лестнице, не теряя времени и не поднимаясь выше дыма.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причины чаще связаны с поведением человека и нарушением правил.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пожаров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создают огонь и электричество, поэтому профилактика начинается с внимательности и соблюдения правил.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типовых причин пожаров; значения условные, для иллюстрации.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дома: три важных привычки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без лишнего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уходом из дома подросток проверяет плиту, чайник и зарядные устройства, а провода не лежат рядом с горячими поверхностями. Так снижается вероятность перегрева и короткого замыкания, а квартира остаётся безопаснее для всех жильцов.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тревоги в нужный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коридоре на потолке установлен пожарный извещатель, который помогает заметить дым раньше людей. Рядом с дверью стоит огнетушитель, а проход к выходу свободен от обуви, коробок и других препятствий.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мелочи под 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Спички, зажигалки и свечи хранятся там, где младшие дети не смогут до них добраться. Семья заранее знает, каким путём выходить из квартиры, если появится дым, и не теряет время на поиск вещей.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в школе: как действовать по порядку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учебный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Коридоры, лестницы и выходы должны оставаться свободными. Мебель, сумки и коробки нельзя ставить на пути движения.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занятий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напоминает правила, а учащиеся запоминают ближайшие выходы и сигнал тревоги. Это помогает действовать без растерянности.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выходит спокойно, без бега и толкотни. Каждый идёт за учителем и не возвращается за забытыми вещами.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из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собираются в назначенном месте и ждут проверки присутствующих. Самовольный уход мешает быстро убедиться, что никто не остался внутри.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загорелась одежда или мебель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возгорании дома или в помещении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ожоге сразу охлаждают повреждённое место прохладной проточной водой в течение 10–20 минут. Это уменьшает боль и помогает ограничить глубину повреждения тканей.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ожогах и отравлении дымом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охлаждения ожог закрывают чистой сухой повязкой или тканью. Нельзя вскрывать пузыри, смазывать кожу маслом, кремом или зубной пастой, а также срывать прилипшую одежду.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вдыхании дыма пострадавшего выводят на свежий воздух, ослабляют воротник, ремень и другую тесную одежду. Если человек кашляет, слабеет или теряет сознание, нужна срочная помощь.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ухудшении состояния немедленно вызывают 103 или 112. Пока помощь в пути, человека не оставляют одного и следят за его дыханием и самочувствием.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вспомнить нужную службу и правильно сообщить о происшествии.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экстренных служб и когда ими пользоваться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 короче сообщение, тем быстрее помощь найдёт нужное место и поймёт, есть ли угроза людям.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вызову экстренных служб: пожарная охрана 101, единый номер 112, скорая помощь 103, полиция 102.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меняется в зависимости от того, где находится человек и какие предметы вокруг него могут загореться.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риски в разных местах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риск связан с местами, где много сухих материалов или источников тепла; поэтому правила нужно подбирать под конкретную ситуацию.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по теме пожарной безопасности; шкала условная, для наглядности.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пожарного и работа спасателей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пожарного и работа спасателей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работает в тяжёлой защитной одежде, каске и дыхательном аппарате, чтобы действовать рядом с огнём и дымом. Ему помогают лестницы, рукава и специальные автомобили с водой или пеной.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спасателей не ограничивается тушением. Они ищут людей, организуют эвакуацию, защищают соседние здания от распространения огня и проверяют, не осталось ли скрытых очагов возгорания.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23" y="4210327"/>
            <a:ext cx="239700" cy="19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6676" y="3402955"/>
            <a:ext cx="149625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1983" y="2619403"/>
            <a:ext cx="239400" cy="23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0197" y="1835839"/>
            <a:ext cx="239400" cy="239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940" y="1052300"/>
            <a:ext cx="239400" cy="239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и культура безопасности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 младшим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уже может предупредить младших детей, не поддаваться панике и напомнить о правильном поведении. Такая ответственность делает безопаснее и его самого, и тех, кто рядом.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Знаю пути выхода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должен помнить маршрут эвакуации дома, в школе и в других знакомых зданиях. Это помогает не теряться и двигаться к выходу спокойно, даже когда вокруг много людей.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Замечаю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дыма, искрение розетки, перегрев техники или закрытый эвакуационный выход нельзя игнорировать. Если сообщить взрослым вовремя, можно предотвратить серьёзное происшествие.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играю с огнём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Спички, зажигалки и свечи не подходят для шуток и экспериментов. Подросток должен понимать, что неосторожное обращение с огнём быстро превращает обычную ситуацию в опасную.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 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уходом из комнаты или квартиры полезно ещё раз посмотреть, выключены ли плита, утюг, зарядка и другие приборы. Одна проверка занимает секунды, но снижает риск пожара.
</a:t>
            </a:r>
            <a:endParaRPr lang="en-US" sz="10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особенно важны в первые секунды пожара, когда времени на раздумья почти нет.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в первую очередь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должны быть простыми, быстрыми и одинаково понятными в любой обстановке: дома, в школе и на улице.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теме; значения условные, показывают относительную важность правил.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права, обязанности и защита жизни при пожаре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начинается с знаний, продолжается привычками и проверяется в момент опасности. Если помнить права, выполнять обязанности и действовать без паники, можно защитить себя, близких и имущество.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2026-05-21T02:22:29Z</dcterms:created>
  <dcterms:modified xsi:type="dcterms:W3CDTF">2026-05-21T02:22:29Z</dcterms:modified>
</cp:coreProperties>
</file>