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звери: единая группа, разные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звери: единая группа, разные способы жизни.
</a:t>
            </a:r>
            <a:endParaRPr lang="en-US" sz="456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звери: разнообразие и значение
</a:t>
            </a:r>
            <a:endParaRPr lang="en-US" sz="245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 — самая многочисленная группа млекопитающих. В школьном курсе особенно важны ластоногие, китообразные, парнокопытные, непарнокопытные и хоботные: все они похожи по общему плану строения, но по-разному приспособлены к 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группа плацентарных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связаны развитие зародыша и общие признаки группы.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плацентарных зверей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матке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плацентарных зверей зародыш развивается в матке матери. Плацента связывает организм самки и детёныша, обеспечивая питание, обмен газов и защиту на ранних этапах.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получает молоко из молочных желез. Это особенно важно в первые недели жизни, когда он ещё не может самостоятельно добывать пищу.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размножения повышает выживаемость потомства. Детёныши рождаются более развитыми и лучше приспособлены к жизни в разных условиях — на суше, в воде и в холодном климате.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ориентироваться в систематике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основные отряды плацентарных зверей по среде обитания, строению конечностей и способу питания. Так легче увидеть связь между образом жизни и особенностями тела.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разные отряды приспособлены к жизни в разных условиях.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систематика плацентарных млекопитающих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Ластоногие: жизнь между сушей и морем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большую часть жизни проводят в воде, но для отдыха, линьки и размножения выходят на сушу или лёд. Такое сочетание сред требует особых приспособлений.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обтекаемое, а конечности превращены в ласты. Это помогает быстро плавать и нырять, хотя на суше движения становятся менее удобными и медленными.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 сохраняет тепло в холодной воде. У многих видов он дополняется густой шерстью, которая защищает от переохлаждения в северных морях.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охота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ластоногие в основном рыбой, моллюсками и ракообразными. Для успешной охоты им помогают хорошее ныряние, чувствительные вибриссы и способность долго задерживать дыхание.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ластоногих и их отличия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имеют плотное, вытянутое тело и хорошо приспособлены к нырянию. Их задние ласты сильны, поэтому они легко двигаются в воде, хотя на суше менее подвижны.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отличаются крупными размерами, мощными клыками и длинными усами. Клыки помогают им подниматься на лёд, а также защищаться и удерживаться на скользкой поверхности.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львы более подвижны на суше благодаря развитым передним конечностям. Они могут опираться на них при передвижении и легче перемещаются по берегу, чем тюлени.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львы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трёх представителей ластоногих похожий образ жизни, но заметно различаются внешний вид и подвижность. По этим признакам легко определить, к какой группе относится животное.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ластоногие связаны с водой, но у каждого вида есть свои удобные приспособления.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ластоногих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Ластоногие: мини-сравнение групп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жизнь в океане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приспособления китообразных к водной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китообразных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6" y="1374530"/>
            <a:ext cx="55365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Зубатые киты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Зубатые киты, например кашалот и дельфины, имеют зубы и охотятся на рыбу, кальмаров и других крупных животных. Они активно преследуют добычу и часто используют эхолокацию.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6" y="2842853"/>
            <a:ext cx="55365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киты, в том числе синий кит, не имеют зубов. Они процеживают воду через китовый ус и питаются мелкими организмами, прежде всего крилем и планктоном.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примеры и интересные факты
</a:t>
            </a:r>
            <a:endParaRPr lang="en-US" sz="255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насколько по-разному китообразные освоили океан и при этом сохранили общие признаки млекопитающих.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китообразных сходный план строения, но разные способы охоты и поведения. Это помогает им занимать разные экологические ниши.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основным представителям китообразных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видов в основных группах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школьном курсе самыми многочисленными среди этих групп считаются парнокопытные.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очень велик: от нескольких видов у хоботных до более чем двухсот у парнокопытных.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ориентировочные значения числа видов в основных группах плацентарных
</a:t>
            </a:r>
            <a:endParaRPr lang="en-US" sz="11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строение и образ 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опираются главным образом на два средних пальца, поэтому их конечности приспособлены к устойчивому и быстрому движению по твёрдой 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представителей живут стадами. Такой образ жизни облегчает защиту от хищников и помогает искать корм на открытых пространствах.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питаются в основном растительной пищей: травой, листьями, побегами. К группе относятся коровы, олени, козы, свиньи и жирафы.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примеры и приспособления
</a:t>
            </a:r>
            <a:endParaRPr lang="en-US" sz="2906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оленей длинные ноги помогают быстро бежать, а ветвистые рога служат важным отличительным признаком самцов многих видов и используются в поединках.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 — типичный представитель жвачных: она питается травой, имеет копыта и сложное пищеварение, позволяющее использовать грубый растительный корм.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выделяется очень длинной шеей, которая помогает доставать листья с высоких деревьев, и длинными ногами, удобными для передвижения по саванне.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по-разному устроено пищеварение у парнокопытных и как это связано с их кормом.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Жвачное пищеварение полезно при питании грубой растительной пищей, а более простое — у видов с другим рационом.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раздел о парнокопытных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главные группы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один главный опорный палец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 отличаются тем, что основная опора приходится на один или три пальца. Это делает конечности особенно прочными и удобными для быстрого бега.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числа опорных пальцев — важный признак, по которому легко узнать непарнокопытных среди других млекопитающих.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лошади, зебры, носороги и тапиры. У всех них общий план строения, но разные размеры, окраска и поведение.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живёт на суше и питается растительной пищей. Такой рацион связан с постоянным перемещением по открытым пространствам и поиском корма.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хорошо приспособлена к быстрому бегу: у неё одно крупное копыто на каждой ноге и стройное тело, рассчитанное на движение по открытой местности.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 отличается массивным телом, толстой кожей и одним или двумя рогами. Эти признаки помогают защищаться и сохранять устойчивость.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 узнаётся по короткому хоботообразному носу. Он помогает захватывать корм, а также делает животное легко узнаваемым среди других непарнокопытных.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примеры и отличия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сравнение примеров
</a:t>
            </a:r>
            <a:endParaRPr lang="en-US" sz="289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всех этих животных сохраняется общий признак группы, но каждый вид приспособлен к своему образу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 объединены строением конечностей, но различаются по внешнему виду и способам защиты или передвижения.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сравнение основных представителей непарнокопытных
</a:t>
            </a:r>
            <a:endParaRPr lang="en-US" sz="11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Хоботные: строение и приспособления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 — крупнейший сухопутный представитель хоботных. Его размеры помогают защищаться, сохранять тепло и преодолевать большие расстояния в поисках воды и корма.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как 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 — это очень подвижный орган, который заменяет животному и руку, и нос. Им слон берёт пищу, пьёт воду и поднимает предметы.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Бивни и большие уши тоже важны. Бивни служат для защиты и добывания пищи, а уши помогают отдавать лишнее тепло в жарком климате.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плацентарных зверях
</a:t>
            </a:r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звери объединены живорождением и развитием детёныша в организме матери, но каждая группа по-своему приспособлена к воде, суше и разным способам питания.
</a:t>
            </a:r>
            <a:endParaRPr lang="en-US" sz="45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2026-07-26T12:23:41Z</dcterms:created>
  <dcterms:modified xsi:type="dcterms:W3CDTF">2026-07-26T12:23:41Z</dcterms:modified>
</cp:coreProperties>
</file>