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и развивается географическая система Земли
</a:t>
            </a:r>
            <a:endParaRPr lang="en-US" sz="3425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человек и хозяйство связаны в единую систему.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связи в природе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почему одинаковые по карте территории могут сильно отличаться по климату, ресурсам, природным зонам и условиям жизни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географическая система
</a:t>
            </a:r>
            <a:endParaRPr lang="en-US" sz="280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твёрдая оболочка Земли, которая образует материки, дно океанов, горы и равнины. Она задаёт рельеф, влияет на размещение вод, почв и полезных ископаемых.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неё входят океаны, моря, реки, озёра, ледники и подземные воды. Вода переносит вещества, участвует в климате и делает возможной жизнь на суше.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защищает Землю, распределяет тепло и влагу, формирует погоду и климат. Без её постоянного движения не было бы привычных для нас природных условий.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организмы, а антропосфера показывает влияние людей. Растения, животные и человек постоянно обмениваются веществом и энергией с другими оболочками.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оболочками Земли
</a:t>
            </a:r>
            <a:endParaRPr lang="en-US" sz="291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Солнца проходит через оболочки и как изменения в одной из них отражаются на других.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 — зона жизни на Земле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095275" y="423341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река, лес и облака на одном изображении хорошо показывают работу нескольких оболочек сразу. Такой природный ландшафт помогает увидеть систему не по отдельности, а как единое целое.
</a:t>
            </a:r>
            <a:endParaRPr lang="en-US" sz="813" dirty="0"/>
          </a:p>
        </p:txBody>
      </p:sp>
      <p:sp>
        <p:nvSpPr>
          <p:cNvPr id="12" name="Text 3"/>
          <p:cNvSpPr txBox="1"/>
          <p:nvPr/>
        </p:nvSpPr>
        <p:spPr>
          <a:xfrm>
            <a:off x="3927223" y="3411888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существуют растения, животные и человек, потому что есть свет, вода, воздух и твёрдая поверхность. Совмещение этих условий делает территорию пригодной для жизни и хозяйства.
</a:t>
            </a:r>
            <a:endParaRPr lang="en-US" sz="839" dirty="0"/>
          </a:p>
        </p:txBody>
      </p:sp>
      <p:sp>
        <p:nvSpPr>
          <p:cNvPr id="13" name="Text 4"/>
          <p:cNvSpPr txBox="1"/>
          <p:nvPr/>
        </p:nvSpPr>
        <p:spPr>
          <a:xfrm>
            <a:off x="4644751" y="2590381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разрушении горных пород, воздействии воды, воздуха и организмов образуются почвы. Их плодородие зависит от климата, растительности, рельефа и длительности природных процессов.
</a:t>
            </a:r>
            <a:endParaRPr lang="en-US" sz="830" dirty="0"/>
          </a:p>
        </p:txBody>
      </p:sp>
      <p:sp>
        <p:nvSpPr>
          <p:cNvPr id="14" name="Text 5"/>
          <p:cNvSpPr txBox="1"/>
          <p:nvPr/>
        </p:nvSpPr>
        <p:spPr>
          <a:xfrm>
            <a:off x="5314287" y="1768895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этой оболочке работают главные природные циклы: вода испаряется, образует облака, выпадает осадками и снова возвращается в реки, почву и океан, поддерживая жизнь.
</a:t>
            </a:r>
            <a:endParaRPr lang="en-US" sz="828" dirty="0"/>
          </a:p>
        </p:txBody>
      </p:sp>
      <p:sp>
        <p:nvSpPr>
          <p:cNvPr id="15" name="Text 6"/>
          <p:cNvSpPr txBox="1"/>
          <p:nvPr/>
        </p:nvSpPr>
        <p:spPr>
          <a:xfrm>
            <a:off x="5936913" y="94739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соприкосновения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 — это пространство, где литосфера, атмосфера, гидросфера и биосфера тесно взаимодействуют. Здесь особенно заметны обмен веществом, энергией и влагой между природными компонентами.
</a:t>
            </a:r>
            <a:endParaRPr lang="en-US" sz="8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географической системе
</a:t>
            </a:r>
            <a:endParaRPr lang="en-US" sz="263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переходит между океаном, сушей и атмосферой, меняя состояние и форму.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солёная вода, а пресная составляет малую долю, поэтому её сохранение особенно важно для 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школьные оценки распределения воды на Земле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вещество в географической системе
</a:t>
            </a:r>
            <a:endParaRPr lang="en-US" sz="2927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поверхность Земли неравномерно. Благодаря этому возникают ветер, испарение, облачность, течения и различия температур, которые определяют погоду и климат разных территорий.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из недр Земли вызывает движение литосферных плит, вулканизм и землетрясения. Эти процессы меняют рельеф и создают новые условия для природы и человека.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постоянно движутся вода, воздух, горные породы, почва и живые организмы. Такие потоки соединяют оболочки Земли и переносят тепло, влагу и питательные вещества.
</a:t>
            </a:r>
            <a:endParaRPr lang="en-US" sz="111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совместное действие энергии и вещества формирует природные зоны, почвы, рельеф и особенности жизни людей. Поэтому изменения в одном звене отражаются на всей системе.
</a:t>
            </a:r>
            <a:endParaRPr lang="en-US" sz="10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оболочки Земли и их функции
</a:t>
            </a:r>
            <a:endParaRPr lang="en-US" sz="335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каждая оболочка и как она связана с другими частями Земли.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оболочка выполняет свою функцию, но действует только во взаимодействии с остальными; изолированно она не существует.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закономерности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12506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процессы повторяются регулярно: смена дня и ночи, времён года, приливов и отливов, сезонных паводков. Эти ритмы помогают природе сохранять устойчивость и порядок.
</a:t>
            </a:r>
            <a:endParaRPr lang="en-US" sz="1337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78031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с подъёмом понижается температура, меняется влажность и сменяются виды растений. Даже на небольшой площади можно увидеть несколько природных поясов, похожих на зоны по широте.
</a:t>
            </a:r>
            <a:endParaRPr lang="en-US" sz="1284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1743550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экватора к полюсам меняются количество солнечного тепла, увлажнение и состав природных комплексов. Поэтому на разных широтах формируются разные природные зоны и условия жизни.
</a:t>
            </a:r>
            <a:endParaRPr lang="en-US" sz="12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условия их формирования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растения и животные могут существовать на территории и насколько разнообразным будет природный комплекс.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тепла и влаги, тем богаче растительность; при дефиците влаги или тепла природные зоны становятся беднее.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по школьному курсу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у реки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берегу тянутся огороды и поля, на другом — полоса кустарников и небольшой лес. Река собирает воду со склонов, а её русло показывает, как рельеф и воды связаны между собой. Даже такая спокойная местность хранит следы постоянных природных изменений.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среди полей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поселение часто возникает там, где рядом есть вода, ровная поверхность и удобные почвы. Вокруг домов заметны дороги, пашни, садовые участки и лесополоса. Здесь хорошо видно, как человек использует природные условия и одновременно меняет их своим трудом.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лес и дорога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подняться на возвышенность, можно увидеть, как меняется ландшафт на коротком расстоянии. На склонах растут разные растения, внизу лежит долина, а дорога связывает природные участки с поселением. Такое сочетание помогает понять, что каждая территория неповторима.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ландшафта в повседневной местности
</a:t>
            </a:r>
            <a:endParaRPr lang="en-US" sz="30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 географической системе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процессы и деятельность человека последовательно преобразуют территорию.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природный баланс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планировка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дороги, плотины и карьеры меняют рельеф, русла рек и почвенный покров. На месте природных участков появляются искусственные поверхности, которые по-другому нагреваются, пропускают воду и влияют на сток.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крупном городе воздух обычно теплее, чем в окрестностях. Это называют «островом тепла»: асфальт и здания накапливают солнечную энергию, а зелёных участков и испарения становится меньше.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и вырубка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осушают болота или вырубают леса, меняются влажность, состояние почв и режим рек. Территория быстрее пересыхает, сильнее разрушается ветром и водой, а природное равновесие нарушается.
</a:t>
            </a:r>
            <a:endParaRPr lang="en-US" sz="932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заводов и транспорта, мусор и сточные воды воздействуют не только на воздух и воду, но и на растения, животных и здоровье людей. Поэтому последствия заметны сразу в нескольких частях системы.
</a:t>
            </a:r>
            <a:endParaRPr lang="en-US" sz="8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на природу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увеличение хозяйственной активности обычно идёт вместе с ростом потребления ресурсов, транспорта и объёма отходов.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нагрузка, тем важнее экономить ресурсы и снижать загрязнение, чтобы не усиливать разрушение природных 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географии; условные значения для наглядности.
</a:t>
            </a:r>
            <a:endParaRPr lang="en-US" sz="6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изменения затрагивают природу
</a:t>
            </a:r>
            <a:endParaRPr lang="en-US" sz="31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одно событие может вызвать цепочку последствий в нескольких компонентах географической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хозяйственные изменения редко бывают изолированными: они быстро переходят от одной оболочки Земли к другой.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 природоведения.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06" y="2571150"/>
            <a:ext cx="29896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610" y="3908754"/>
            <a:ext cx="384383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разнообразие природных условий
</a:t>
            </a:r>
            <a:endParaRPr lang="en-US" sz="321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 тундра отличаются очень холодным климатом, коротким летом и бедной растительностью. Здесь особенно заметно влияние широты и суровых природных условий на жизнь людей.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и полупустынях теплее и суше, поэтому важное значение имеют земледелие, пастбища и водоснабжение. От количества влаги здесь особенно сильно зависит хозяйство.
</a:t>
            </a:r>
            <a:endParaRPr lang="en-US" sz="860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смешанные леса занимают большие пространства и богаты древесными ресурсами, водой и животным миром. Именно здесь широко развиты лесное хозяйство, транспортные связи и населённые пункты.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тянется с севера на юг и с запада на восток, поэтому климат и природные зоны меняются очень заметно. Это влияет на расселение людей и специализацию регионов.
</a:t>
            </a:r>
            <a:endParaRPr lang="en-US" sz="8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географы наблюдают изменения Земли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спутник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географ сравнивает карты, а затем смотрит на спутниковый снимок. Так можно увидеть леса, облака, ледники, берега и города в одном масштабе. Если изображения сделаны в разные годы, хорошо заметно, что именно изменилось на территории.
</a:t>
            </a:r>
            <a:endParaRPr lang="en-US" sz="992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 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помогают проверить то, что видно из космоса. Учёные измеряют температуру, влажность, состояние почв, воды и растительности, а затем сопоставляют результаты с картами и схемами. Такой подход делает выводы точнее и надёжнее.
</a:t>
            </a:r>
            <a:endParaRPr lang="en-US" sz="959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людях и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как меняется географическая система, географы используют не только природные наблюдения, но и сведения о населении. Они изучают, где растут города, как меняются дороги, как используются ресурсы и какие территории требуют охраны.
</a:t>
            </a:r>
            <a:endParaRPr lang="en-US" sz="909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устойчивой географической системе
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меры, которые помогают уменьшить нагрузку на природу и сохранить ресурсы для будущего.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географической системе
</a:t>
            </a:r>
            <a:endParaRPr lang="en-US" sz="33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откуда берутся угрозы и к чему они приводят в природе и жизни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связаны между собой: изменения в одной оболочке Земли быстро отражаются на воде, почвах, живых организмах и здоровье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 экологии.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система — единое целое
</a:t>
            </a:r>
            <a:endParaRPr lang="en-US" sz="2932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система Земли развивается как единая сеть связей между природой и человеком. Понимание этих связей помогает беречь ресурсы, уменьшать вред природе и принимать более разумные решения.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2026-06-02T17:57:49Z</dcterms:created>
  <dcterms:modified xsi:type="dcterms:W3CDTF">2026-06-02T17:57:49Z</dcterms:modified>
</cp:coreProperties>
</file>