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фигур: одинаковая форма, 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фигур с разными размерами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вокруг нас: от карт до макетов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читать карты, понимать чертежи и работать с уменьшенными моделями. В масштабе сохраняется форма, а размеры меняются по одному правилу, поэтому реальные объекты можно изучать косвенно.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коэффициент показывает общий масштаб изменения фигур: форма остаётся той же, а размеры растут или уменьшаются одинаково.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подобия фигур, курс геометрии 7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задаёт, во сколько раз меняются соответствующие стороны подобных фигур.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позволяют доказать подобие треугольников по разным наборам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класса, тема «Подобие треугольников»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доказательства достаточно одного верного признака; проверять все сразу не нужно.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подобие треугольников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признакам подобия треугольников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на простом примере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k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одна фигура больше или меньше другой. Если фигуры подобны, все соответствующие стороны изменяются одинаково, а углы остаются равными.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вдвое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0,5 стороны уменьшаются в два раза. Это удобно на чертежах и моделях, где важно сохранить пропорции, но показать объект в более компактном виде.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 два раза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2 каждая сторона второй фигуры вдвое длиннее первой. Форма не меняется, но размеры становятся крупнее, поэтому такая фигура выглядит как точная копия в увеличенном виде.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стороны, периметр и площадь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 растут вместе с коэффициентом подобия, а площадь увеличивается быстрее.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подобия фигур, курс геометрии 7 класса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периметр меняются в k раз, а площадь — в k² раз; при больших k разница особенно заметна.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4583" y="1695597"/>
            <a:ext cx="2347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сохраняется, а что меняется у подобных фигур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выглядят одинаково: у них тот же общий контур и те же пропорции. Это позволяет сразу узнать одну фигуру как уменьшенную или увеличенную копию другой.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соответствующие углы у подобных фигур одинаковы. Именно это сохраняет «характер» фигуры, даже если её размеры сильно меняются, например на карте, в чертеже или модели.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соответствующих сторон не остаются прежними: они изменяются в одном и том же отношении. Поэтому для нахождения неизвестной стороны используют коэффициент подобия и пропорцию.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связан с коэффициентом линейно, а площадь — квадратично. Поэтому при увеличении фигуры в три раза площадь становится в девять раз больше, а не в три.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сторон, периметров и площадей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величины меняются одинаково, а площадь требует возведения коэффициента в квадрат.
</a:t>
            </a:r>
            <a:endParaRPr lang="en-US" sz="1091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запомнить, как связаны основные величины у подобных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подобных фигур, курс геометрии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прямоугольных треугольников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прямоугольных треугольников один угол уже равен 90°. Поэтому для доказательства подобия часто достаточно сравнить только один из острых углов и сделать вывод по признаку равенства двух углов.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 тени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подобным прямоугольным треугольникам можно находить высоту дерева, столба или дома. Измеряют тень известного предмета, затем составляют пропорцию и находят недоступный размер без прямого измерения.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измерениями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делает геометрию практичной: вместо прямого измерения можно использовать модель ситуации. Это особенно полезно, когда объект слишком высокий, далеко расположен или его нельзя измерить напрямую.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 крыши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треугольники возникают на лестницах, скатах крыш и наклонных линиях чертежа. В этих задачах удобно использовать одинаковые углы и отношения сторон, чтобы быстро получить нужную величину.
</a:t>
            </a:r>
            <a:endParaRPr lang="en-US" sz="10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высоту по тени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известного предмета и неизвестного объекта позволяют составить пропорцию по подобию треугольников.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картах, планах и фотографиях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комнаты каждая линия уменьшается по одному и тому же правилу, поэтому мебель и стены сохраняют узнаваемую форму. Если масштаб 1:100, то 1 см на чертеже соответствует 100 см в реальности, и по плану легко оценить размеры помещения.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расстояния тоже связаны с масштабом, а не с реальными размерами напрямую. Две дороги могут выглядеть почти одинаково на бумаге, хотя в действительности одна длиннее другой в несколько раз.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 макет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 уменьшенный макет показывают объект без изменения его формы. Благодаря этому можно сравнивать детали здания, рассматривать пропорции и заранее понимать, как будет выглядеть большой объект в меньшем размере.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реальные размеры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небольшие измерения на плане переводятся в реальные величины через масштаб 1:100.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масштабу, составленный для иллюстрации 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значение на местности, тем важнее не путать сантиметры и метры при вычислениях.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55069" y="1651815"/>
            <a:ext cx="35235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подобие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величины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 площади применяют тот же коэффициент, что и к сторонам. Это неверно: длины меняются в k раз, а площадь — в k² раз.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соответствия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вершины и стороны, пропорция составится неправильно. Тогда даже верный ответ становится недостижимым, потому что сравниваются не те элементы.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углы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подобия нужно учитывать соответствующие углы. Если они не совпадают, треугольники нельзя считать подобными, даже если некоторые стороны похожи по длине.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сравнить полученное значение с условием задачи. Такая проверка помогает заметить ошибку в пропорции и исправить её до сдачи работы.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неизвестной стороны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важный шаг и правильно составить пропорцию.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«Подобие».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сопоставлены верно, неизвестная величина находится через общий коэффициент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площадь при увеличении фигуры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показывают, что при увеличении фигуры площадь растёт быстрее, чем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«Подобие фигур».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от квадрата коэффициента подобия: при k = 4 она становится в 16 раз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природе и технике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раковины и многие другие природные объекты часто повторяют похожие очертания. Меняются размеры, но сохраняется общая форма, поэтому такие объекты удобно сравнивать.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Уменьшенные модели мостов и зданий помогают проверять форму будущей конструкции. По ним можно заранее оценить, как будет выглядеть большой объект и где могут возникнуть трудности.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и дизайнеры используют подобие, чтобы объект оставался узнаваемым при изменении масштаба. Это важно для макетов, чертежей и визуальных проектов.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модели к реальному объекту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уменьшенной модели, измерениям и масштабу можно вычислить реальные размеры большого предмета.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подобных фигур отношения соответствующих сторон равны одному и тому же числу k. Это основная запись, с которой начинают решение большинства задач по теме.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 подобных фигур изменяются так же, как и стороны. Поэтому отношение периметров тоже равно k, если сравниваются соответствующие фигуры.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иначе: она зависит не от k, а от k². Именно поэтому для больших фигур площадь растёт заметно быстрее, чем длины сторон.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быстро сравнить результат с условием задачи. Если хотя бы одно отношение не совпадает, значит, в пропорции допущена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видеть математику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связывает геометрию с картами, чертежами, моделями и измерениями в жизни. Оно учит находить неизвестные размеры, сравнивать фигуры и точно работать с масштабом.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2026-05-29T02:33:12Z</dcterms:created>
  <dcterms:modified xsi:type="dcterms:W3CDTF">2026-05-29T02:33:12Z</dcterms:modified>
</cp:coreProperties>
</file>