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общество в России в начале XXI века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государства, меняющиеся правила политики и новые способы участия граждан — от СМИ до интернета.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исторический фон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1990-х страна выходила из кризиса после дефолта 1998 года: падало производство, росла бедность, слабело доверие. В 2000 году курс сместился к укреплению вертикали власти, централизации управления и восстановлению управляемости. Помогали рост цен на нефть и газ, телевидение и интернет как новые среды общения.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вертикали власти в 2000-е годы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2004 году отменили прямые выборы губернаторов и усилили контроль центра над регионами. Это изменило баланс интересов: региональные элиты стали больше зависеть от федеральных кадровых и политических решений.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выросло значение «партии власти», а государственные институты получили большее влияние на политическую повестку. Конечным итогом стала модель управляемости, где приоритет — стабильность и согласованность политики.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президента и федерального центра заметно усилилась: появились федеральные округа и институт полпредов, а управленческие решения стали быстрее проходить через центр. Административная координация стала жестче.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политического развития России в 2000–2024 годах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смена акцентов: от укрепления федерального управления к протестной повестке 2011–2012 годов и далее — к вопросам безопасности и консолидации общества.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реформ показывает, как менялись формы политического участия и степень мобилизации: после «управляемости» усиливалась чувствительность к внешним и внутренним вызовам.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и федеральные изменения РФ; вехи 2000, 2004, 2008, 2012, 2014, 2020, 2022–2024 (обобщённая хронология).
</a:t>
            </a:r>
            <a:endParaRPr lang="en-US" sz="5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Президентство В. В. Путина и политическая стабильность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курса с 2000 года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года ключевой фигурой российской политики стал В. В. Путин. Центральной задачей курса было укрепление государственных институтов и стабилизация федерального управления, в том числе через обновление кадровых механизмов и повышение предсказуемости решений. В этот же период активнее формировалась опора на доминирующую политическую модель.
</a:t>
            </a:r>
            <a:endParaRPr lang="en-US" sz="885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Д. А. Медведева и продолжение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2008–2012 годах президентом был Д. А. Медведев, а государственная политика строилась в логике преемственности. Поддерживались изменения, направленные на консолидацию институтов, а парламентская система развивалась вокруг ведущей партии, что усиливало управляемость политического процесса.
</a:t>
            </a:r>
            <a:endParaRPr lang="en-US" sz="9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3336" y="1162275"/>
            <a:ext cx="2937327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власти и их функции в начале XXI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власти стала более централизованной: федеральный центр сильнее определял рамки для регионов и парламентских процессов.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проявлялась в перераспределении влияния: регионы и партийные механизмы чаще работали в согласованных рамках, задаваемых федеральным центром.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и изменения федерального законодательства.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принимались политические решения в новой системе управления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централизованного, многоуровневого процесса (разные типы решений: экономические, социальные, внешнеполитические).
</a:t>
            </a:r>
            <a:endParaRPr lang="en-US" sz="9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2000-х и его влияние на общество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и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2000-е экономика укреплялась на фоне высоких цен на нефть и газ и восстановления промышленности. Это сопровождалось ростом реальных доходов и сокращением бедности.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тревоги за завтрашний день поддерживало спрос: люди активнее пользовались кредитами, росло потребление. Параллельно увеличивались темпы строительства жилья и развивалась сфера услуг.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сохранял уязвимость: структура экспорта оставалась сырьевой. Поэтому различия между регионами по уровню возможностей не исчезли, а иногда усиливались.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стабильности без «модернизации»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создавал у части общества ожидание устойчивости, но не решал полностью структурные проблемы обновления экономики. Возникал запрос на более сбалансированное развитие.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бедность и кризис 2008–2009 годов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мирового финансового рынка заметно ухудшил траекторию доходов и занятости: ухудшались и показатели бедности, и условия на рынке труда.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росте в 2000-е внешние шоки быстро отражаются на благосостоянии. Значит, стабильность требует устойчивости экономики к внешним факторам.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оценки по динамике доходов и рынка труда также используются в обзорах Всемирного банка и МВФ (временной период — конец 2000-х, далее уточняется по их публикациям).
</a:t>
            </a:r>
            <a:endParaRPr lang="en-US" sz="5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новые запросы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XXI века социальное расслоение усилилось: средний класс расширялся, но часть населения сохраняла ограниченные доходы. Отсюда — заметный разрыв между ожиданиями и возможностями у разных групп.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городов рос запрос на качество образования, здравоохранения, транспорта и цифровых сервисов. Люди стали чаще сравнивать «как должно быть» с тем, что реально предлагают городские и региональные программы.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одной стороны, усилилась ориентация на потребление и личные жизненные стратегии. С другой — общество по-прежнему требовало государственных гарантий, социальной поддержки и предсказуемости правил игры.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социальные сети и новая публичная сфера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форумов к социальным сетям: как менялся формат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2000-е и 2010-е интернет превратился в пространство для повседневных разговоров, обсуждения новостей и политических тем. Сначала заметнее были форумы и блоги, где люди спорили и обменивались ссылками. Затем центр внимания сместился в соцсети и мессенджеры — быстрее, удобнее, ближе к жизни.
</a:t>
            </a:r>
            <a:endParaRPr lang="en-US" sz="73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Telegram, YouTube и LiveJournal: новые центры быстрого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российском медиаполе особенно усилилась роль платформ, где информация расходится почти мгновенно. LiveJournal помогал создавать сообщества, «ВКонтакте» — объединять аудитории вокруг тем, YouTube — через видео объяснять события. Telegram и новостные агрегаторы закрепили практику «получил — передал — обсудил».
</a:t>
            </a:r>
            <a:endParaRPr lang="en-US" sz="694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 из ленты: смартфон как инструмент общественной мобилизации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с новостной лентой сделал общественное обсуждение видимым в реальном времени. Публичная дискуссия в сети легко связывалась с офлайн-событиями: люди могли планировать встречи, подтверждать факты, распространять призывы. Так появилась возможность быстро распространять сведения без посредничества традиционных СМИ.
</a:t>
            </a:r>
            <a:endParaRPr lang="en-US" sz="6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общественное мнение в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постепенно становился площадкой альтернативных взглядов: дискуссий, критики и сопоставления разных интерпретаций событий, в том числе через блоги и сетевые сообщества.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кампании и политическая реклама дополнились влиянием блогеров: они задавали тон обсуждению и переводили темы из повестки СМИ в повседневные разговоры.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долго оставалось главным каналом политической информации, особенно за пределами крупных городов, формируя общий «каркас» повестки и ожиданий аудитории.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усилилась значимость медиаграмотности: фейки, эмоциональные сообщения и непроверенная информация начали распространяться как часть регулярной цифровой коммуникации.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россиян в начале XXI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типичная логика потребления: доля телевидения выше, а «цифра» растёт, особенно у молодых, постепенно вытесняя печатные каналы.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создают более дробную информационную картину: разные группы получают разные наборы новостей, что меняет общественные обсуждения.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ФОМ, «Левада-Центр» (структура по годам; на слайде — примерная визуализация без указания точных процентов за конкретный год).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общественной проблемы к гражданской активности
</a:t>
            </a:r>
            <a:endParaRPr lang="en-US" sz="2351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маршрут участия: от обсуждения в медиа до действий, обращённых к власти, и возможных последствий для общества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и общественная активность 2011–2012 годов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2011 — старт протестной повестки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были связаны с обсуждением результатов выборов в Государственную думу и ожиданием политической конкуренции. Участники говорили о необходимости честных процедур и расширения гражданских свобод.
</a:t>
            </a:r>
            <a:endParaRPr lang="en-US" sz="891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— март 2012 — массовые митинги в крупных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активнее объединялись вокруг общих требований. Массовые собрания прошли в Москве, Санкт-Петербурге и других городах, где значимую роль играли городские сообщества и молодёжь.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— июнь 2012 — роль интернета в соединении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помогал быстро координировать участников, обсуждать повестку и распространять информацию. Это усилило ощущение общности требований и показало, как онлайн-среда ускоряет мобилизацию.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032" y="1697375"/>
            <a:ext cx="3041987" cy="2026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 граждан в общественной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участие в начале XXI века выходило за рамки только выборов. Оно включало как официальные, так и неформальные практики, где граждане действовали через разные каналы.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участия отражает рост «гибких» каналов влияния: часть действий ведёт к институциональным решениям, часть — к общественному давлению и продолжению диалога.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ЦИК РФ, ВЦИОМ и исследования гражданского участия.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общество в период кризисов 2014, 2020 и 2022 годов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кризисные периоды возрастали управленческие функции: усиливались меры поддержки и координация решений, а общественная жизнь больше зависела от официальных сигналов и ограничений.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периодов показывает устойчивую закономерность: чем выше неопределённость, тем сильнее ожидание «единых правил» и централизованного сопровождения со стороны государства.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 описанным в презентации кризисам (без привязки к конкретной шкале; на слайде — иллюстративные значения для наглядности).
</a:t>
            </a:r>
            <a:endParaRPr lang="en-US" sz="5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начала XXI века формируют взгляды на фоне цифровой среды, школьных программ, семейных установок и активной коммуникации в соцсетях. YouTube и Telegram стали привычными источниками обсуждений и объяснений — от учёбы до общественных тем.
</a:t>
            </a:r>
            <a:endParaRPr lang="en-US" sz="1025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чаще включается в экологические, волонтёрские, исторические и культурные проекты, а также ведёт дискуссии о будущем страны. Важная особенность периода — сочетание онлайн-доступности и поиска личной гражданской позиции.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образование и новые каналы социализации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заметно одновременно в вопросах свободы слова, доступа к информации и роли участия в принятии решений; эти элементы связаны и влияют друг на друга.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проявляются по разным направлениям и в совокупности усиливают общественный поиск баланса.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аргумента по тексту презентации (3 ключевых направления: свобода слова, доступ к информации, роль участия).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Россия в начале XXI века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 стало временем укрепления государства, централизации управления и обновления способов общественного участия. Власть опиралась на «вертикаль», экономическую стабилизацию и контроль институтов, а общество осваивало цифровые и локальные каналы влияния. В центре внимания остался поиск баланса между стабильностью, свободой и ответственностью граждан.
</a:t>
            </a:r>
            <a:endParaRPr lang="en-US" sz="9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2026-05-12T19:11:00Z</dcterms:created>
  <dcterms:modified xsi:type="dcterms:W3CDTF">2026-05-12T19:11:00Z</dcterms:modified>
</cp:coreProperties>
</file>