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строение и видоизменение листьев: основные темы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среды как ключевого фактора в адаптации листьев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жизни растений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обеспечивает фотосинтез, газообмен и испарение, адаптируясь к разнообразным условиям среды: влажности, освещённости и составу почвы.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типичного листа: основные части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и черешок: внешние части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широкого плоского листа и черешка, соединяющего его с веткой. У некоторых растений есть прилистники — дополнительные листоподобные образования.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внешний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листа покрыта эпидермисом, который защищает от повреждений и предотвращает излишние потери воды, сохраняя внутренние ткани.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и жилки: 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листа мезофилл содержит хлорофилл для фотосинтеза, а жилки обеспечивают транспорт воды и питательных веществ по листу.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влияющие на строение листа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изменяет толщину и площадь листа, усиливая адаптацию к световым условиям.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влияет на размер и выпуклость листовых тканей.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стимулируют утолщение кутикулы и изменение формы листа.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состав почвы способствуют формированию плотных или мясистых листьев для защиты и запасов.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строение листьев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Гелиофиты имеют мелкие, кожистые листья для защиты от солнца и снижения испарения.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Сциофиты развивают крупные, тонкие листья с рыхлой структурой для максимального улавливания света.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верхней и нижней стороны листа меняется в ответ на интенсивность освещения.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свету: светолюбивые и тенелюбивые растения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Подорожник: избегание избыточного испарения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подорожника плотно прижаты к земле, что снижает испарение и защищает от пересыхания на солнечных участках.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Дуб: усиленная фотосинтетическая активность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дуба с множеством жилок обеспечивают максимальное использование яркого солнечного света для фотосинтеза.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улавливание рассеянного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Тёмно-зелёные, крупные листья папоротников приспособлены для эффективного использования слабого, рассеянного света в тенистых местах.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толщины листа при разной освещённости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Гелиофиты обычно имеют листовую пластинку на 30-40% толще, чем сциофиты, улучшая защиту от солнца.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толщины листа связано с лучшей защитой от избыточного света и потерей влаги.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2022 год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строение листа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Гигрофиты обладают большими и тонкими листьями с большим числом устьиц для испарения лишней влаги.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развивают мелкие, плотные листья с толстой кутикулой для снижения испарения.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Мезофиты имеют средние характеристики листьев, оптимизированные для умеренных условий влажности.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влияют на количество устьиц и толщину листовой ткани.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листьев гигрофитов и ксерофитов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— типичный ксерофит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листья редуцированы до колючек, а фотосинтез ведёт стебель, что снижает потери воды в жарком климате.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Нимфея — гигрофит с адаптированными листьями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плавающие листья нимфеи с устьицами сверху обеспечивают эффективный газообмен на поверхности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листьев ксерофитов, гигрофитов и мезофитов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параметров листьев показывает адаптивные особенности растений в зависимости от среды обитания.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имеют меньшую площадь и более толстую кутикулу, что снижает потерю влаги.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по ботанике, 2020 год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листья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холодного климата листья у многих растений уменьшаются в размерах и покрываются утолщённой кутикулой, чтобы уменьшить потерю влаги и предотвратить повреждение клеток от замерзания.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жарком и сухом климате листья могут редуцироваться или становиться мясистыми, что помогает сэкономить воду за счёт снижения поверхности и накопления влаги внутри тканей.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пустынь и карликовые растения полярных зон демонстрируют яркие примеры таких температурно обусловленных адаптаций листьев.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экстремальные условия: воздействие на листья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и опушённые листья ветроустойчивых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степей и горных районов развивают узкие, плотные листья с опушением, которые снижают давление ветра и уменьшают испарение влаги. Такая форма помогает сохранять ресурсы и предотвращает механические повреждения.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мясистые листья растений в солёных почвах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Галофиты образуют мясистые толстые листья с тканями, способными аккумулировать влагу и выводить излишек солей. Это позволяет им выживать на засолённых участках, где обычные растения погибают.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Видоизменение листьев: основные типы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преобразуют листья в жесткие защитные структуры для отпугивания травоядных и уменьшения потерь воды. Барбарис — классический пример такого видоизменения.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это функциональные видоизменения листьев у растений, как у гороха, помогающие цепляться за опору и обеспечивающие вертикальное развитие.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аппараты у насекомоядных растений, например у венериной мухоловки, захватывают и перерабатывают насекомых, обеспечивая дополнительное питание.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и мясистые листья накапливают влагу в условиях засухи, как у алоэ, помогая растениям переживать периоды дефицита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Колючки, усики, ловчие аппараты: схемы и примеры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защита и средство уменьшения испарения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колючки заменяют листья, ограничивают испарение и защищают растение от животных. Барбарис также использует колючки для отпугивания врагов и сохранения влаги.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для поддержки и роста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 обвивают горизонтальные опоры, позволяя растению подниматься и получать больше света. Это видоизменённые листья, которые выполняют функцию опоры.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листья у насекомоядных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и венерина мухоловка используют липкие или закрывающиеся листья для улавливания и переваривания насекомых, получая тем самым необходимые питательные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видоизменённых листьев
</a:t>
            </a:r>
            <a:endParaRPr lang="en-US" sz="240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растений с видоизменёнными листьями использует их для защиты и адаптации к среде. Наибольшее число видов представлено колючками.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листьев играют ключевую роль в выживании и распространении растений на территории средней полосы России.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ботанических коллекций средней полосы России,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видоизменённых листьев для выживания вида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способствуют экономии воды и защите от поедания в засушливых и бедных условиях среды, увеличивая шансы на выживание.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аппараты обеспечивают дополнительный источник питательных веществ, что особенно важно в почвах с низкой плодородностью.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расширяют возможности растений занимать вертикальные ниши и укрепляться на опорах, что помогает конкурировать за свет и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адаптации листа к условиям среды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специализированной формы листа под влиянием факторов среды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адаптаций: растения разных зон мира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пустынь и их колючки
</a:t>
            </a:r>
            <a:pPr algn="ctr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аридных пустынях кактусы заменяют листья колючками, уменьшая испарение и обеспечивая защиту от животных. Это позволяет им успешно выживать в экстремально засушливых условиях.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растения тундры с опушёнными листьями
</a:t>
            </a:r>
            <a:pPr algn="ctr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тундрах растения имеют мелкие, густо опушённые листья для сохранения тепла и защиты от ветра, что оберегает их от холода и механических повреждений.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Филодии австралийской акации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австралийская акация заменяет листья на светло-зелёные филодии, которые эффективно проводят фотосинтез и уменьшают потерю воды в жарком климате.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 формы и строения листьев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позволяет растениям адаптироваться к уникальным условиям, обеспечивая эффективное использование света и влаги.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листьев способствуют снижению конкуренции между растениями за ограниченные ресурсы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листья дают растениям возможность освоить новые экологические ниши и условия обитания.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укрепляет экосистемы, повышая устойчивость и выживаемость растительных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эволюция листовых адаптаций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строения листьев отражают многовековую эволюцию, позволяющую растениям выживать и процветать в различных условиях, показывая важность адаптаций для жизнеспособности видов.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2026-05-08T17:05:44Z</dcterms:created>
  <dcterms:modified xsi:type="dcterms:W3CDTF">2026-05-08T17:05:44Z</dcterms:modified>
</cp:coreProperties>
</file>