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668925"/>
            <a:ext cx="50181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наследственности, фенотип и генотип: основные темы урока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500575"/>
            <a:ext cx="3487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методы изучения наследственности и роль генотипа с фенотипом в жизни человека.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36985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заложил основы генетики экспериментами с горохом в XIX веке. Изучение наследственности помогает в медицине, селекции и понимании эволюции, открывает пути для инновационных технологий и профилактики заболеваний.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развития генетики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фенотип? Внешние и внутренние проявления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как результат взаимодействия генов и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объединяет все заметные признаки организма, включая цвет глаз, форму ушей и рост. Эти признаки формируются под влиянием как генотипа, так и условий среды обитания.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крови — пример внутреннего фенотипа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крови зависит от генетической информации, но проявляется в составе крови. Этот фенотипический признак важен для переливаний и медицинских процедур.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фенотипа в популяции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могут иметь разные цвета глаз и типы волос, что иллюстрирует разнообразие фенотипических признаков, обусловленных наследственностью и внешними факторами.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Генотип: основа наследственной информации организма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набор генов каждого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— это совокупность генетической информации, записанной в ДНК. Каждый человек имеет отличительную комбинацию генов, определяющих наследственные характеристики.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и скрытые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гены не проявляются сразу во внешности, но могут передаваться потомкам. Это объясняет носительство рецессивных заболеваний и черт.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— молекула наследственной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ДНК содержит последовательность нуклеотидов, кодирующую гены. Схема молекулы помогает понять, как происходит передача информации из поколения в поколение.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скрещиваний позволяет изучать наследование признаков по поколениям путем анализа потомства.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Опыты Менделя демонстрируют доминирование и рецессивность признаков, исследуя цвет и форму семян гороха.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применяется для выявления наследования различных генов у растений и животных, включая мутации и летальные гены.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Гибридологический метод: основные принципы и применения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моногибридного скрещивания по Менделю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Родительские и потомственные признаки показывают закономерности наследования с соотношением фенотипов 3:1.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3:1 подтверждает наличие доминантного (желтый) и рецессивного (зеленый) признаков.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Г. Менделя, XIX век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Цитогенетический метод: ключевые особенности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исследовать строение, количество и форму хромосом с помощью микроскопической техники.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Выявляет хромосомные нарушения, включая трисомию 21-й хромосомы, которая вызывает синдром Дауна.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диагностики наследственных болезней у человека и животных на клеточном уровне.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определять генетическую природу заболеваний и проводить генетическое консультирование.
</a:t>
            </a:r>
            <a:endParaRPr lang="en-US" sz="97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Биохимический метод: выявление генетических различий на молекулярном уровне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белков и ферментов для диагностики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изучает состав белков и ферментов в клетках, что помогает обнаружить нарушения обмена веществ, такие как фенилкетонурия, вызывающая накопление токсинов.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у новорожденных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Биохимический метод широко используется для ранней диагностики наследственных заболеваний, что позволяет своевременно начать лечение и предотвратить осложнения.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эффективности методов диагностики наследственных заболеваний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Биохимический метод выявляет большинство нарушений обмена веществ, представляя свыше половины выявленных случаев.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использование методов позволяет охватить разные типы генетических патологий для точной диагностики.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генетических лабораторий, 2023 год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наследственности в масштабах популяций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Частоты аллелей в популяциях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Популяционный метод изучает распространённость генов и признаков в больших группах людей и животных, позволяя выявлять закономерности наследования.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медицине и эпидемиологии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анализа служат базой для управления здоровьем населения, в том числе при исследовании резус-фактора и наследственных заболеваний.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Близнецовый метод: оценка вклада наследственности и среды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однояйцевых близнецов, у которых идентичный генотип, с разнояйцевыми позволяет выделить генетическую составляющую признаков.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проявлении признаков между близнецами указывают на влияние факторов внешней среды и условий жизни.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активно применяется для изучения наследуемости интеллекта, роста и предрасположенности к различным заболеваниям.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Родословные: графический анализ наследования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Выявление наследственных заболеваний с помощью родословных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Родословные помогают проследить передачу болезней в семье на несколько поколений. Они показывают носителей рецессивных генов, что важно при диагностике гемофилии и альбинизма.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использования родословной в генетическом консультировании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с наследственными заболеваниями создают родословные для определения риска передачи заболевшего гена потомкам. Это помогает врачам и пациентам принимать обоснованные 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Молекулярно-генетический метод: секвенирование ДНК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позволяет точно определить порядок нуклеотидов в молекуле ДНК, выявляя специфические мутации и изменения.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эффективен для установления отцовства и судебно-медицинских экспертиз, благодаря индивидуальности генетического кода.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диагностика наследственных заболеваний с помощью секвенирования помогает своевременно начать лечение или профилактические меры.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501779"/>
            <a:ext cx="4867800" cy="24267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методов исследования наследственности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методики, объекты исследования, их возможности и ограничения для выбора подходящего способа изучения наследственности.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метода зависит от целей исследования и доступных ресурсов; часто применяется комплексный подход.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учебников по генетике и молекулярной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 проявление признаков (фенотип)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условия развития влияют на рост и массу тела человека, что демонстрирует важность взаимодействия наследственности и внешних факторов.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способна существенно изменять проявления одного и того же генотипа — например, у гималайского кролика цвет шерсти меняется в зависимости от температуры окружающей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наследственные заболевания человека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 — метаболическое нарушение, связанное с отсутствием фермента для расщепления аминокислот, вызывающее серьёзные нарушения при отсутствии лечения.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— заболевание крови, при котором нарушается свертываемость, результат мутаций в генах, контролирующих факторы свертывания.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Дальтонизм — нарушение цветового зрения, вызванное мутациями в генах, отвечающих за восприятие красного и зелёного цвета.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диагностики позволяют выявлять эти заболевания ещё до проявления симптомов, обеспечивая своевременное вмешательство.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этапов генетического анализа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исследования наследственности от сбора материала до интерпретации результатов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помогает создавать новые сорта растений и породы животных с улучшенными качествами и устойчивостью к неблагоприятным условиям.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изучение генов позволяет разработать точные генные и таргетные терапии, а также персонализировать лечение пациентов.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генетические исследования способствуют сохранению разнообразия живых организмов и рациональному управлению природными популяциями.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генетики для науки, медицины и сельского хозяйства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проблемы и современные перспективы генетики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защиту генетических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развитием технологий возросла важность защиты личной генетической информации. Несанкционированный доступ может привести к дискриминации, что требует строгих законов и этических норм.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Геномное редактирование и социальные вызовы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CRISPR открывает возможности по изменению ДНК человека, но ставит вопросы этики: где грань между лечением и созданием «дизайнерских детей»? Общество должно взвешенно подходить к этим изменениям.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методов исследования наследственности в современной биологии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методов анализа наследственности обеспечивает глубокое понимание генотипа и фенотипа, что критично для медицины и биотехнологий, открывая новые перспективы развития науки.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2026-05-09T04:39:31Z</dcterms:created>
  <dcterms:modified xsi:type="dcterms:W3CDTF">2026-05-09T04:39:31Z</dcterms:modified>
</cp:coreProperties>
</file>