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выживания, одиночества и силы духа на необитаемом острове.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необыкновенные приключения Робинзона Крузо
</a:t>
            </a:r>
            <a:endParaRPr lang="en-US" sz="229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Даниэля Дефо вышла в 1719 году и быстро стала знаменитой. В её основе — приключение, наблюдения за бытом и образ человека, который учится жить в тяжёлых условиях.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роман о Робинзоне Крузо
</a:t>
            </a:r>
            <a:endParaRPr lang="en-US" sz="2985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до кораблекрушения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с юности тянулся к морю, хотя был сыном купца и слышал предупреждения родителей.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покинул дом и начал самостоятельную жизнь, полную плаваний, риска и неожиданных испытаний.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события не остановили его: герой привык действовать сам и полагаться прежде всего на себя.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эпизоды показывают его характер ещё до острова — упрямый, смелый и стремящийся к свободе.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Кораблекрушение и первый день на острове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шторма Робинзон чудом остаётся жив и добирается до берега. С собой он спасает лишь самые нужные вещи, которые могут помочь выжить.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наполнен страхом, усталостью и поиском укрытия. Герой быстро понимает: впереди его ждёт одиночная борьба за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Робинзона после спасения
</a:t>
            </a:r>
            <a:endParaRPr lang="en-US" sz="292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героя сразу после кораблекрушения и высадки на остров.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помогли выжить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резать, чинить и подготавливать самые разные вещи. В условиях острова это универсальный инструмент, без которого трудно устроить быт и выполнять повседневную работу.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Припасы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еды и других запасов с корабля дают Робинзону время подумать и действовать спокойно. Даже малый запас в трудной ситуации может стать решающим.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пороха ружьё теряет большую часть пользы. Запас этого вещества особенно ценен, потому что его нельзя легко заменить, а значит, им нужно пользоваться очень осторожно.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для тяжёлой работы: рубить дерево, строить и обустраивать убежище. Именно такие простые вещи превращают пустынный берег в место, пригодное для жизни.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Ружьё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возможность защищаться и добывать пищу. Для Робинзона это не только оружие, но и знак того, что он может контролировать хотя бы часть своих обстоятельств.
</a:t>
            </a:r>
            <a:endParaRPr lang="en-US" sz="8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21767"/>
            <a:ext cx="3377400" cy="16042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Робинзону каждый важный поступок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героя приносит ему не только пользу, но и новые силы продолжать борьбу.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Робинзону помогают не случайность, а последовательные действия. Каждый шаг делает жизнь на острове более безопасной и организованной.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романа Даниэля Дефо «Жизнь и необыкновенные приключения Робинзона Крузо»
</a:t>
            </a:r>
            <a:endParaRPr lang="en-US" sz="6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главное испытание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тяжело не только из-за голода и опасностей. Самым трудным становится полное отсутствие людей, с которыми можно поговорить и разделить страх.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потерять ощущение времени, Робинзон разговаривает сам с собой и ведёт дневник. Это помогает ему сохранять ясность мыслей и внутренний порядок.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доме, семье и прежней жизни делают одиночество ещё острее. Но именно память поддерживает героя и не даёт ему опустить руки.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выживание Робинзона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спасение зависит не от одного качества, а от их сочетания в повседневной жизни героя.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труд и смекалка: они позволяют строить, добывать и организовывать. Остальные качества поддерживают героя и помогают выдержать испытание.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фрагменту романа Даниэля Дефо «Жизнь и необыкновенные приключения Робинзона Крузо»
</a:t>
            </a:r>
            <a:endParaRPr lang="en-US" sz="5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Робинзона как отражение внутренней борьбы
</a:t>
            </a:r>
            <a:endParaRPr lang="en-US" sz="206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помогают герою не сбиться со счёта дней и трезво смотреть на своё положение. Он фиксирует события, чтобы не раствориться в страхе и одиночестве.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слышны сразу несколько чувств: тревога, надежда и благодарность за спасённые вещи. Благодаря этому Робинзон замечает не только беду, но и возможность действовать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7317"/>
            <a:ext cx="772500" cy="68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150" y="3386211"/>
            <a:ext cx="5472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Робинзон не сдаётся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не ждёт, что всё изменится само собой: он сразу начинает работать. Труд помогает ему отвлечься от страха, наладить быт и почувствовать, что жизнь всё ещё зависит от его действий.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план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последовательно: осматривает остров, собирает вещи, продумывает защиту и запасы. Он понимает, что выживание требует не паники, а спокойных и продуманных решений каждый день.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одиночестве Робинзон не теряет надежду выбраться с острова. Вера поддерживает его, а настойчивость помогает выдержать долгие трудности и не опустить руки перед испытаниями.
</a:t>
            </a:r>
            <a:endParaRPr lang="en-US" sz="7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6217"/>
            <a:ext cx="3377400" cy="16042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острова: опасности и возможности
</a:t>
            </a:r>
            <a:endParaRPr lang="en-US" sz="2695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одновременно пугает Робинзона и помогает ему выжить.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 острове не только угрожает, но и даёт ресурсы; выживание зависит от умения видеть в ней и опасность, и помощь.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романа Даниэля Дефо «Робинзон Крузо»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Робинзон на острове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опыт превращает растерянность героя в уверенность и зрелость.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и полезных навыков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Робинзон быстро понимает: выжить можно только тогда, когда умеешь делать нужные вещи своими руками. Каждый новый навык приближает его к безопасной и организованной жизни.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учится строить жильё, добывать воду, хранить еду и использовать подручные материалы. Эти действия кажутся простыми, но именно они превращают пустынный остров в место, где можно жить.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подчёркивает, что труд помогает человеку не только выжить, но и сохранить уважение к себе. Когда герой занят делом, он меньше поддаётся страху и отчаянию.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 становятся для Робинзона настоящим богатством. В экстремальной ситуации важны не случайная удача, а умение думать, работать и доводить начатое до конца.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Робинзона на острове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видимых дел, герой постоянно думает о погоде, запасах и безопасности жилища.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время уходит на труд и заботу о запасах; отдых краток и нужен лишь для восстановления сил.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романа Даниэля Дефо «Робинзон Крузо»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человека на песке как символ страха и надежды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 песке мгновенно меняет настроение сцены: Робинзон понимает, что он больше не совсем один. В этот момент обычный берег становится местом тревоги, где каждая деталь кажется значимой.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соединяет страх и надежду. С одной стороны, герой пугается неизвестности, а с другой — впервые за долгое время ощущает близость человеческого мира и возможность встречи.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фрагмента и художественные детали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короткие эпизоды и резкие изменения настроения, чтобы усилить напряжение. Читатель вместе с героем переживает страх, надежду и осторожность.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точных бытовых подробностей: названы инструменты, припасы, работа и условия жизни. Благодаря этому история выглядит убедительно и легко представляется читателю.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размышления Робинзона помогают увидеть не только события, но и его мысли. Так фрагмент показывает, как человек борется с одиночеством и учится держать себя в руках.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Робинзону выжить
</a:t>
            </a:r>
            <a:endParaRPr lang="en-US" sz="267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 объясняют, почему он справляется с трудностями лучше, чем можно ожидать.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труд, разум и терпение работают вместе: именно сочетание этих качеств делает Робинзона выносливым и собранным.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романа Даниэля Дефо «Робинзон Крузо»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образа Робинзона для читателя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особенно важно, что герой добивается результата не чудом, а трудом, терпением и разумными решениями. Это делает его пример близким и понятным.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образ Робинзона напоминает о самостоятельности и ответственности. Он учит ценить труд, не бояться трудностей и верить, что выход можно найти.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Крузо стал образом человека, который не сдаётся даже в самой трудной ситуации. Его история показывает, что сила характера часто важнее удачи.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показывает, как человек может выстоять в одиночестве, если сохраняет разум, трудолюбие и веру. История Робинзона Крузо звучит как урок мужества, терпения и внутренней силы.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Крузо: урок силы и надежды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2026-05-22T11:37:56Z</dcterms:created>
  <dcterms:modified xsi:type="dcterms:W3CDTF">2026-05-22T11:37:56Z</dcterms:modified>
</cp:coreProperties>
</file>