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ресурсы: значение, использование и охрана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основа жизни, хозяйства и устойчивого развития общества.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ограничены, а спрос на них растёт вместе с населением, городами и инфраструктурой. География изучает, где сосредоточены пригодные земли, как они используются и почему их качество нужно сохранять.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важна для географии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земельных ресурсов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включают не только поверхность суши, но и почвы, рельеф, увлажнение и климатические условия, которые определяют возможности хозяйственного освоения территории.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земли — плодородие: способность почвы обеспечивать растения водой, воздухом и питательными веществами, без которых невозможно устойчивое земледелие.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участка зависит не только от площади, но и от качества почв, рельефа, доступа к воде, транспортной доступности и степени уже сложившегося освоения.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земля рассматривается как база размещения населения, сельского хозяйства, дорог, городов и других форм природопользования, влияющих на развитие территории.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 по основным категориям показывает, какие территории преобладают и какие из них наиболее значимы для хозяйства.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площадь не всегда означает наибольшую хозяйственную ценность: для продовольствия решающую роль играет именно сельскохозяйственная земля.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государственный земельный кадастр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земельного фонда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обобщённые мировые оценки использования земель
</a:t>
            </a:r>
            <a:endParaRPr lang="en-US" sz="102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большая часть суши занята природными и малопродуктивными территориями, а не сельскохозяйственными угодьями.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пригодная для интенсивного земледелия, сравнительно невелика, поэтому сохранение продуктивных земель имеет стратегическое значение.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мира по основным видам использования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главный компонент земельных ресурсов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создаётся чрезвычайно долго: на её формирование уходят сотни и тысячи лет, а разрушиться она может за один сезон неправильного использования.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сочетаются минеральные частицы, гумус, вода, воздух и живые организмы; именно это сочетание делает её живой и продуктивной средой.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гумус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повышает плодородие, улучшает структуру почвы и помогает удерживать влагу и питательные вещества, поэтому его потеря быстро снижает урожайность.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и 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наиболее плодородными благодаря высокому содержанию перегноя. Профиль почвы обычно включает подстилку, гумусовый слой, переходный горизонт и материнскую породу.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участка к урожаю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агротехнических этапов и условий, влияющих на результат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 выращивания культур и выпаса скота; именно они дают основную часть продовольствия и требуют особенно бережного обращения.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земли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Заняты жильём, дорогами, школами, коммунальными объектами и другой инфраструктурой, обеспечивающей повседневную жизнь людей.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населённых пунктов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 работы предприятий, складов, трубопроводов, железных и автомобильных дорог, связывая территории в единую хозяйственную систему.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промышленности и транспорта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фонд регулирует климат, защищает почвы и даёт сырьё, а особо охраняемые территории сохраняют редкие виды и природные комплексы.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охраняемые территории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земель по назначению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деградации земель и почвенной эрозии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распаханных землях особенно быстро проявляются процессы, связанные с потерей верхнего слоя и ухудшением структуры почвы.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 засоление относятся к наиболее опасным причинам падения урожайности, поэтому защита почв должна быть постоянной, а не разовой мерой.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снижения плодородия почв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землепользования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распашка склонов, вырубка лесов и перевыпас скота нарушают природное равновесие, ускоряют потерю почвенного покрова и делают землю менее устойчивой к засухам и осадкам.
</a:t>
            </a:r>
            <a:endParaRPr lang="en-US" sz="1289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удобрений и пестицидов ухудшает качество почв, загрязняет воду и снижает разнообразие живых организмов, от которых зависит естественное восстановление плодородия.
</a:t>
            </a:r>
            <a:endParaRPr lang="en-US" sz="1286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деградации ведут также строительство на плодородных землях, уплотнение грунта и разрушение структуры почвы; результатом становятся падение урожайности и рост затрат на восстановление.
</a:t>
            </a:r>
            <a:endParaRPr lang="en-US" sz="120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деградация проявляется особенно тяжело: почвы восстанавливаются медленно, а последствия — пыльные бури, засоление и падение продуктивности — сохраняются долгие годы.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 и её причины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вода стекает по склону, унося верхний слой почвы вместе с гумусом. Сначала появляются размывы, затем — глубокие овраги, которые разрушают поля и делают участок почти непригодным для обработки.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вырезает овраги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распаханных участках сильный ветер поднимает сухие частицы почвы и переносит их на большие расстояния. Оголённая поверхность быстро теряет влагу, а растения хуже укореняются и отстают в росте.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уносит землю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теряет плодородие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охране земель; условная визуализация, 2025
</a:t>
            </a:r>
            <a:endParaRPr lang="en-US" sz="93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меры работают вместе: одни сохраняют плодородие, другие восстанавливают нарушенные участки, третьи предотвращают загрязнение и эрозию.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даёт сочетание агротехнических, восстановительных и контрольных мер, а не применение одной из них отдельно.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земель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природопользованию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виды землепользования решают разные задачи и по-разному влияют на природу и хозяйство.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Наименее затратные для природы формы использования — леса и умеренные пастбища; самая необратимая потеря земли связана с застройкой.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использования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Кадастр фиксирует границы, площадь и категорию земли, поэтому помогает точно понимать, где расположен участок и как он может использоваться без конфликтов и наложений.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собственности и назначении участка нужны для начисления платежей, оформления сделок и защиты прав владельцев, арендаторов и государства.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изменениями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показывает, как меняется состояние земель: появляются ли эрозия, засоление, заболачивание или загрязнение, а также насколько рационально используется территория.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планировать строительство, сельское хозяйство и природоохранные меры, чтобы не допустить лишних потерь плодородной земли и нерационального освоения территорий.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кадастр и мониторинг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рекультивация земель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восстановления нарушенных территорий после добычи, строительства и складирования отходов.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важна для продовольствия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 определяет, сколько зерна, овощей, картофеля и кормовых культур можно получить. Чем выше качество почвы и стабильнее увлажнение, тем надёжнее снабжение населения продуктами.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прессинг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 дорог сокращает площадь пахотных земель. Когда поля оказываются под застройкой, вернуть их в сельскохозяйственный оборот почти невозможно, а нагрузка на оставшиеся участки растёт.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земля сохраняет плодородие, сельское хозяйство меньше зависит от внешних поставок и погодных рисков. Поэтому охрана почв становится не только экологической, но и экономической задачей.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условные индексы влияния землепользования на углеродный баланс, 2025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влияет на климат через накопление углерода в почве и биомассе, а не только через выпуск сельхозпродукции.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сохранения природы снижают углеродную нагрузку, тогда как интенсивное преобразование территорий усиливает выбросы и ослабляет природные поглотители.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землепользования и климата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землепользование в повседневной практике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331125" y="3674952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орошение снижает потери влаги и не допускает переувлажнения. Важно учитывать потребности конкретных культур, состояние почвы и климатические условия, а не применять полив одинаково для всех полей.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22100" y="314395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почвозащитной обработки, лесополос и севооборота помогает сохранять структуру грунта, уменьшать водную и ветровую эрозию и поддерживать устойчивую урожайность на длительный срок.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3231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внесение удобрений и ограничение избыточной химизации уменьшают загрязнение почв и воды. Такой подход помогает сохранить качество продукции и не нарушать естественные почвенные процессы.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54206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химической нагрузки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97223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населённых пунктах важно использовать уже освоенные территории, уплотнять застройку и повторно вовлекать пустующие участки. Это позволяет уменьшать давление на плодородные земли вокруг городов.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488197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развитие городов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217556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Оставление части территорий в естественном состоянии поддерживает биоразнообразие, регулирует водный режим и защищает почвы от разрушения. Природные зоны работают как экологический резерв территории.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6708531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участков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угрозы снижают ценность земель и какие меры помогают остановить или уменьшить ущерб.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 хозяйственные риски требуют разных мер, но общий принцип один: предупреждать ущерб дешевле и эффективнее, чем потом восстанавливать землю.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природопользованию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решения в использовании земель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нельзя считать бесконечными: именно от их качества зависят урожай, экология и развитие территорий. Сохраняя почвы, мы сохраняем основу жизни, экономики и будущего.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которую нужно сохранить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2026-06-02T22:04:40Z</dcterms:created>
  <dcterms:modified xsi:type="dcterms:W3CDTF">2026-06-02T22:04:40Z</dcterms:modified>
</cp:coreProperties>
</file>