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коалиция: обзор и ключевые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объединение стран для борьбы с фашизмом во Второй мировой войне.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формирования союзов против агрессии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началась в 1939 году с нападения Германии на Польшу. Угроза мировой безопасности вызвала объединение государств для противостояния странам Оси и защиты основных ценностей человечества.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державы в борьбе с фашизмом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возглавляемый Сталиным, играл центральную роль в Восточном фронте, ведя ожесточённые бои с Германией.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при Рузвельте и Трумэне предоставляли экономическую и военную поддержку, воздействуя на Атлантику и Тихий океан.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Китай и Польша наряду с государствами Содружества вносили значительный вклад как на фронте, так и в тылу.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под руководством Черчилля координировала усилия в Европе и Северной Африке, объединяя ресурсы союзников.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1941 года и создание коалиции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Германии на СССР 22 июня 1941 года стало поворотным моментом, приведшим к активному формированию Антигитлеровской коалиции.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 американская поддержка СССР с июня 1941 года укрепила союз, обеспечив координацию военных и экономических усилий.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документы, формирующие союз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хартия 1941 года провозгласила отказ от территориальных захватов и поддержку самоопределения народов.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Объединённых Наций 1942 года объединила 26 стран в обязательстве предотвратить сепаратный мир с врагом.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документы легли в основу общей стратегии и укрепления коллективного сопротивления фашистской угрозе.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расходы отражают наращивание военных мощностей и координацию действий союзников на различных театрах войны.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военных затрат союзных держав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вложения США и СССР свидетельствуют о решающей роли экономики в победе над странами Оси.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военной статистики, 1946 год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дипломатические встречи союзников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Тегеранская конференция, 1943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лидеры согласовали планы по открытию Второго фронта в Европе, что стало важным стратегическим решением для разгрома Германии.
</a:t>
            </a:r>
            <a:endParaRPr lang="en-US" sz="107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конференция, 1945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Определялись послевоенные границы, создание ООН и организация зон оккупации в Европе для обеспечения мира и безопасности.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Потсдамская конференция, 1945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Обсуждались вопросы денацификации Германии, репараций и начальных этапов окончания войны с Японией, уточнялись детали союзных договорённостей.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военные операции союза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"Оверлорд" — масштабная высадка в Нормандии, обеспечившая открытие Второго фронта в Европе.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авиаудары разрушали промышленный потенциал Германии и ослабляли её обороноспособность.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помощь партизанам в оккупированных странах усиливала сопротивление и нарушала коммуникации врага.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наступления на Восточном и Западном фронтах ускоряли поражение фашистских войск.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союзных конвоев в снабжении фронта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конвои обеспечивали поставки жизненно необходимых грузов из США и Великобритании в СССР, преодолевая опасности морских путей.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атаки немецких подводных лодок требовали от моряков мужества и сотрудничества для сохранения поставок и поддержания общего усилия.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взаимодействия в бою между союзниками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вели согласованные операции на многопрофильных фронтах, усиливая общий военный эффект и минимизируя дублирование.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разведданными и опытом повышал эффективность действий, несмотря на различия в военных традициях и вооружении.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культурные различия создавали вызовы, которые преодолевались благодаря общей цели и взаимному уважению.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фронт: значение и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союзники начали операцию "Оверлорд" с высадки в Нормандии, открыв Второй фронт в Европе. Это помогло снизить давление на Красную армию на Востоке и ослабить силы Германии.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союзников с Запада и Востока вынудили Германию вести борьбу на два фронта одновременно, что ускорило её поражение и капитуляцию, положив конец Второй мировой войне в Европе.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Ленд-лиза обеспечила Советский Союз техникой и ресурсами. Таблица ниже сравнивает основные поставки США и Великобритании союзникам, подчёркивая значимость американской поддержки СССР.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Ленд-лиз: помощь союзникам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США значительно увеличили материальную мощь СССР, обеспечивая преимущество в технике и продовольствии.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СССР и США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стран Британского Содружества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Канады в Нормандской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войска сыграли важную роль в высадке в Нормандии, защищая ключевые участки и продвигаясь вглубь Франции. Их мужество оказало значительное влияние на успех операции.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силы в Тихоокеанском 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Австралийцы участвовали в боях с Японией, защищая острова и обеспечивая контроль в стратегически важных районах. Их действия помогли сдержать продвижение врага.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войска на африканском и бирманском фронтах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солдаты принимали участие в операциях против сил Оси в Африке и Бирме, оказывая неоценимую поддержку союзникам и демонстрируя стойкость в суровых условиях.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1945 году коалиция включала 53 государства со всех континентов, что отражало единство и решимость мирового сообщества в борьбе с тоталитаризмом.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Второй мировой войны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объединялись против агрессии стран Оси, обеспечивая масштабную и скоординированную борьбу по всему миру.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(Ялтинская) конференция: ключевые решения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Участники подтвердили раздел Германии на оккупационные зоны и согласовали создание Организации Объединённых Наций для поддержания мира.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Было определено изменение границ Польши и подготовлены принципы формирования послевоенных правительств Восточной Европы, подчеркивая союзнические обязательства.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Потсдамская конференция и её итоги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Конференция утвердила меры по денацификации и демилитаризации Германии, обеспечив полное устранение нацистского влияния.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Были уточнены границы стран, таких как Дания и Польша, а также согласованы репарации и статус разделённого Берлина.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Подготовлены условия для завершения войны с Японией, включая планирование совместных действий союзников на Тихом океане.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войны и начало холодной войны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победы союзников обострились разногласия по вопросу устройства послевоенной Германии и Восточной Европы.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фоне идеологических различий между СССР и западными союзниками началось противостояние, названное холодной войной.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Взаимное недоверие и конкуренция повлияли на международную политику следующих десятилетий, определив миропорядок.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Формировались блоки влияния, что привело к созданию новых систем безопасности и геополитической напряжённости.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победы и влияние на мироустройство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Победа антигитлеровской коалиции обеспечила конец нацизма и освобождение миллионов людей от тоталитарного режима.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ООН заложило основу новой системы международных отношений и коллективной безопасности после войны.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Опыт сотрудничества на войне стал примером объединения ради сохранения мира и предотвращения будущих конфликтов.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наследие коалиции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героизме союзников живёт в памятниках, музеях и памятных датах, таких как 8 и 9 мая, символизируя победу и жертвы войны.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Объективное сохранение истории сотрудничества и борьбы важно для передачи уроков будущим поколениям и укрепления международного мира.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единства и сотрудничества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Антигитлеровская коалиция показала, что несмотря на различия, объединение ради общей цели возможно и необходимо для преодоления глобальных угроз и сохранения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2026-05-11T02:42:07Z</dcterms:created>
  <dcterms:modified xsi:type="dcterms:W3CDTF">2026-05-11T02:42:07Z</dcterms:modified>
</cp:coreProperties>
</file>