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вежливости: зачем нужны добрые слова и добрые поступки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помогают дружить и не ссориться.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отрывок напоминает, как важно вести себя по-доброму дома, в школе и на улице. Он показывает простые ситуации, где вежливость делает общение спокойным, понятным и приятным для всех.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 жизни каждый день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4924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1224" y="4186700"/>
            <a:ext cx="31425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8974" y="4186700"/>
            <a:ext cx="50280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вежливости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человек первым здоровается, потому что замечает другого и готов к спокойному разговору. Простое приветствие сразу создаёт доброжелательную атмосферу.
</a:t>
            </a:r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344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«спасибо», «пожалуйста» и «извините» помогают говорить мягко и ясно. Они делают общение теплее и показывают, что человек умеет быть внимательным.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377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начинается с уважения к людям. Оно видно в словах, тоне голоса и в том, как человек относится к чужим чувствам и просьбам.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endParaRPr lang="en-US" sz="140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вежливость проявляется в поступке: пропустить другого, помочь поднять вещь, не толкаться. Такие маленькие дела говорят о хорошем воспитании лучше любых длинных речей.
</a:t>
            </a:r>
            <a:pPr algn="ctr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Уступать и помогать
</a:t>
            </a:r>
            <a:endParaRPr lang="en-US" sz="1221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человек помнит не только о себе. Он замечает, когда друг устал, обижен или хочет что-то сказать, и старается вести себя бережно.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 других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 обычном дне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приветствия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Маша вошла в класс и улыбнулась: «Доброе утро!» Учитель тоже ответил ей добрым словом, и день начался спокойно. Когда в комнате звучит приветствие, всем сразу становится теплее и веселее.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 маленькую 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Саша уронил карандаши, и одноклассник быстро помог их собрать. Саша поблагодарил его: «Спасибо!» От таких простых слов помощь кажется особенно приятной, а рядом хочется быть ещё внимательнее.
</a:t>
            </a:r>
            <a:endParaRPr lang="en-US" sz="13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вежливость помогает в школе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здоровается с учителем и садится спокойно. Так класс сразу настраивается на работу.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ответа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перебивает и слушает других. Это помогает всем понять задание и не отвлекаться.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вежливо обращается к одноклассникам, делится и не смеётся над ошибками. В классе становится дружнее.
</a:t>
            </a:r>
            <a:endParaRPr lang="en-US" sz="1313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дня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дети прощаются и благодарят за урок. Такой финал оставляет хорошее настроение до завтра.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вежливое общение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добрых слов и уважительных действий в обычном разговоре.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грубость ранит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Грубое слово режет слух и сразу портит настроение. Человек может замолчать, расстроиться или почувствовать себя ненужным, даже если ссора началась из-за пустяка.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резко, собеседник чаще отвечает тем же. Так обычный разговор быстро превращается в спор, а потом уже трудно вспомнить, с чего всё началось.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остановить обиду вовремя. Они словно мягкая ладошка на плече: успокаивают, сохраняют дружбу и не дают плохому настроению разрастись.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не похожа на приказ. Она звучит дружелюбно, поэтому её чаще хотят услышать и выполнить без споров и лишнего недовольства.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просить правильно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обратиться к человеку спокойно и вежливо. Это показывает, что вы уважаете его внимание и не требуете немедленного ответа, будто звонком будильника.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сказать «пожалуйста» и ясно назвать просьбу. Чем спокойнее и точнее звучат слова, тем легче другому понять, что именно нужно сделать.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2031" y="1584875"/>
            <a:ext cx="487088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благодарить по-настоящему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добро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начинается с простого умения увидеть помощь. Когда человек замечает доброе дело, он показывает, что поступок был важным и не остался незамеченным.
</a:t>
            </a:r>
            <a:endParaRPr lang="en-US" sz="137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благодарить сразу после помощи, подарка или подсказки. Короткое «спасибо» звучит тепло и делает общение приятнее для обоих.
</a:t>
            </a:r>
            <a:endParaRPr lang="en-US" sz="137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Благодарят не только за большие дела, но и за мелочи: за уступленное место, за книгу, за ластик или дружескую подсказку на уроке.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приятным в 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Благодарный человек кажется добрым и надёжным. С ним хочется помогать снова, потому что он умеет отвечать на внимание уважением и тёплыми словами.
</a:t>
            </a:r>
            <a:endParaRPr lang="en-US" sz="137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слушать другого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слушает внимательно, он показывает уважение к собеседнику. Это особенно важно в классе, где каждому хочется быть услышанным без лишнего шума.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перебивать, легче понять мысль до конца. Тогда ответ получается точным, а разговор не превращается в путаницу, где все говорят одновременно.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— значит не только молчать, но и смотреть, не отвлекаться, не торопиться с возражением. Так собеседник чувствует, что его мнение действительно важно.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помогает дружить и мирно решать споры. Иногда именно спокойное внимание делает разговор лучше любого длинного объяснения.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дома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вежливость начинается с простых слов: попросить о помощи, поблагодарить за заботу, поздороваться и спокойно обратиться к старшим. Так в семье становится легче договориться.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не забывает про «пожалуйста» и «спасибо», домашние дела идут дружнее. Даже маленькая вежливость помогает не ссориться и делает общий день теплее и спокойнее.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поступки — большой результат
</a:t>
            </a:r>
            <a:endParaRPr lang="en-US" sz="3081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Придержать дверь для другого человека — простой знак внимания. Такой поступок занимает секунду, но сразу показывает: рядом тот, кто умеет заботиться о людях.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дверь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кого-то упала тетрадь, шарф или книга, можно спокойно поднять и передать. Небольшая помощь часто очень выручает и радует сильнее, чем громкие слова.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вещью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 старшему или маленькому ребёнку — это не подвиг, а воспитанность. Такой жест говорит о внимании, терпении и уважении к окружающим.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место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очереди и в коридоре важно держать дистанцию и не толкать других. Спокойное поведение помогает всем чувствовать себя безопасно и не превращает обычное дело в суматоху.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толкаться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слова помогают строить доброжелательный разговор, но без добрых поступков они быстро теряют смысл.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вежливость была не только на словах. Когда добрые слова совпадают с честным и спокойным поведением, им доверяют гораздо больше.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и учебный материал по литературному чтению для 2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исправить ошибку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сказано резко, лучше сразу замолчать и подумать. Короткая пауза помогает не наговорить лишнего и увидеть, что именно нужно исправить.
</a:t>
            </a:r>
            <a:endParaRPr lang="en-US" sz="917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прощения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«извините» или «простите» показывают, что человек заметил свою ошибку. Они помогают уменьшить обиду и вернуть спокойный разговор.
</a:t>
            </a:r>
            <a:endParaRPr lang="en-US" sz="933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поступок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извинения важно сделать доброе дело: помочь, вернуть вещь, сказать спокойно. Тогда извинение становится настоящим, а не просто вежливой фразой.
</a:t>
            </a:r>
            <a:endParaRPr lang="en-US" sz="8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вежливый человек не толкается, пропускает других и идёт спокойно. Он бережёт пространство вокруг себя, чтобы прохожим было удобно и безопасно.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транспорте и на улице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или троллейбусе важно говорить тихо, уступать место и не мешать другим. Такое поведение помогает ехать спокойно и уважительно относиться к каждому пассажиру.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человек замечает, что рядом тоже есть люди с чувствами. Он старается говорить так, чтобы никого не задеть, и умеет слушать до конца.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вежливых людей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торопится сердиться и не отвечает грубо на грубость. Терпение помогает ему сохранять спокойный разговор даже тогда, когда что-то идёт не так.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умеет быть доброжелательным без лишних слов и шума. Его хорошее отношение видно в поступках: в помощи, внимании и аккуратном обращении.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находит общий язык с другими, потому что уважает собеседника. С ним проще дружить, учиться и решать спор мирно, без крика и обид.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8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9256" y="1584875"/>
            <a:ext cx="487088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14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100" y="1627595"/>
            <a:ext cx="521700" cy="417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день лучше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«Здравствуйте»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начать разговор спокойно и дружелюбно. Оно подходит для школы, дома, магазина и улицы, потому что сразу создаёт уважительный тон.
</a:t>
            </a:r>
            <a:endParaRPr lang="en-US" sz="1369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«Пожалуйста»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особенно нужно, когда мы просим о помощи или о предмете. Оно звучит мягко и показывает, что просьба не превращается в приказ.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замечает доброе дело и делает его важным. Когда человек говорит «спасибо», он показывает, что помощь была нужна и по-настоящему ценна.
</a:t>
            </a:r>
            <a:endParaRPr lang="en-US" sz="1344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«Извините»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исправить неловкость, если кто-то задет или перебит. Оно звучит спокойно и показывает готовность признать свою ошибку.
</a:t>
            </a:r>
            <a:endParaRPr lang="en-US" sz="1344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 свидания»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помогает завершить разговор в доброй форме. Оно оставляет после встречи приятное чувство и словно говорит: общение было хорошим, приходите ещё.
</a:t>
            </a:r>
            <a:endParaRPr lang="en-US" sz="13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думать только о себе, легко не заметить чужие чувства. Но вежливость начинается именно с внимания: стоит остановиться, посмотреть и выбрать добрые слова.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мешать вежливости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часто заставляет забыть добрые слова. Человек торопится и говорит коротко, а иногда слишком резко, хотя одна секунда на «пожалуйста» многое меняет.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и капризы мешают слышать другого. Когда хочется только спорить, труднее заметить, что собеседнику тоже может быть неприятно и обидно.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— это не просто красивые слова. Она показывает, как человек относится к людям, и помогает ему быть добрым не только на словах, но и в поступках.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говорят и ведут себя вежливо, им легче понимать друг друга. Тогда в разговоре меньше обид, меньше ссор и больше спокойствия.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человек выбирает добрые слова и уважительное поведение, тем теплее становится вокруг. Вежливость делает жизнь дружнее, а общение — приятнее и светлее.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вежливость начинается с каждого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отрывке вежливость показана как обычная, но очень важная часть жизни. Добрые слова и маленькие поступки делают отношения между людьми спокойнее, дружнее и теплее.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2026-05-24T04:35:40Z</dcterms:created>
  <dcterms:modified xsi:type="dcterms:W3CDTF">2026-05-24T04:35:40Z</dcterms:modified>
</cp:coreProperties>
</file>