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Strange but true! — урок английского языка для 11 класса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факты, английская лексика и доказательства.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«Strange but true!» подходит для 11 класса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интерес к необычному с серьёзной языковой практикой: чтением аутентичных фактов, обсуждением источников, сравнением версий и использованием точных грамматических форм в аргументированных ответах на английском языке.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octopus has three hearts and blue blood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осьминога три сердца: два перекачивают кровь к жабрам, а одно снабжает остальное тело. Такая система помогает ему выживать в воде и быстро реагировать на нагрузку.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кровь синяя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осьминога имеет синий оттенок, потому что в ней содержится гемоцианин — белок на основе меди. В отличие от гемоглобина, он по-другому переносит кислород.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движется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осьминог активно плывёт, главное сердце работает медленнее, поэтому длительное плавание для него менее удобно. Чаще он перемещается короткими рывками или ползком по дну.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этого факта пригодятся слова heart, gills, blood, protein, copper, crawl, swim и survive. Они помогают точно говорить о строении тела и приспособлениях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зоологии и научно-популярных справочников.
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Amazing animal facts: what makes them unusual?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диаграмма показывает не отдельные виды, а основные типы необычных биологических адаптаций, которые часто вызывают удивление у учащихся.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животных необычные способности связаны с приспособлением к среде, а не с «чудесом» — наука объясняет их через эволюцию и биологию.
</a:t>
            </a:r>
            <a:endParaRPr lang="en-US" sz="11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words can be scientifically surprising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Banana and berry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банан кажется обычным фруктом, но в ботанике он считается ягодой, потому что развивается из одного цветка и одной завязи.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Strawberry is different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Клубника не является настоящей ягодой: это сложный плод, у которого семена находятся снаружи. Здесь особенно заметна разница между бытовым и научным употреблением слов.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Peanut and legume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Арахис в ботаническом смысле не орех, а бобовое растение. Он формируется в стручке и развивается иначе, чем привычные древесные орехи, которые растут на деревьях.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Avocado as berry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Авокадо тоже относится к ягодам и имеет одну крупную косточку. Такие примеры помогают запомнить, что научная классификация часто расходится с обычным языковым представлением.
</a:t>
            </a:r>
            <a:endParaRPr lang="en-US" sz="9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names vs. scientific classification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привычные названия с ботанической классификацией и обратите внимание, как научный язык уточняет 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названия часто вводят в заблуждение, а научная классификация опирается на строение плода и способ его развития.
</a:t>
            </a:r>
            <a:endParaRPr lang="en-US" sz="1186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Ботаническая классификация и справочные материалы по 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Venus: a day is longer than a year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6175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обращается вокруг своей оси примерно за 243 земных дня, а вокруг Солнца — примерно за 225. Поэтому её день оказывается длиннее, чем год.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3320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вращается в противоположном направлении по сравнению с большинством планет Солнечной системы. Для описания этого удобно использовать выражение opposite direction.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70454" y="2211500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примере легко отрабатывать longer than, shorter than, orbit, rotate и solar day. Такие конструкции помогают точно сопоставлять астрономические данные на 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Sheet; данные по Луне и Венере.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planetary time: Earth, Moon, and Venus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сопоставляет один оборот и одно вращение, чтобы показать, насколько по-разному движутся небесные тела и почему Венера особенно необычна.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отношение между вращением и обращением может быть очень разным; на Венере именно это создаёт парадоксальный временной цикл.
</a:t>
            </a:r>
            <a:endParaRPr lang="en-US" sz="11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 Northern Lights are formed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физике взаимодействия солнечного ветра с магнитным полем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Sounds in nature that seem unreal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Поющие дюны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песчаные дюны издают низкий гул, когда большое количество песчинок скользит и трётся друг о друга. Это явление называют singing или booming sand.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гром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 тоже кажется загадочным, но его причина вполне естественна: после молнии воздух резко нагревается и быстро расширяется, создавая мощную звуковую волну.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здесь — hum, boom, rub, slide, heated air, lightning и natural phenomenon. Они помогают описывать звуки природы точно и выразительно на английском языке.
</a:t>
            </a:r>
            <a:endParaRPr lang="en-US" sz="12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8%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материалы по дальтонизму; данные медицинских и научных источников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статистика показывает, что восприятие может заметно различаться даже у людей одного пола и возраста.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примерно восьми процентов мужчин встречается та или иная форма нарушения цветоощущения.
</a:t>
            </a:r>
            <a:endParaRPr lang="en-US" sz="26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когнитивной психологии и учебных материалов по восприятию
</a:t>
            </a:r>
            <a:endParaRPr lang="en-US" sz="76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и когнитивные иллюзии: почему мозг ошибается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Иллюзии особенно полезны на уроке, потому что помогают описывать, как внимание и ожидания влияют на интерпретацию увиденного.
</a:t>
            </a:r>
            <a:endParaRPr lang="en-US" sz="1179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автоматические догадки мозга, тем легче восприятие отклоняется от реальности; поэтому наблюдение нужно проверять.
</a:t>
            </a:r>
            <a:endParaRPr lang="en-US" sz="11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представления о мире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господство привычных взглядов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веков многие считали Землю неподвижной, а болезни — следствием «плохого воздуха». Эти идеи казались очевидными, потому что соответствовали повседневному опыту.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эксперименты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астрономия, микроскопия и повторяемые опыты начали противоречить традиционным убеждениям. Новые данные постепенно заставили ученых пересмотреть старые объяснения.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картина уточняется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доказательства становятся сильнее привычки и авторитета, знания меняются. Наука развивается через сомнение, проверку и исправление ошибок.
</a:t>
            </a:r>
            <a:endParaRPr lang="en-US" sz="11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науки, учебные и научно-популярные источники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заблуждения и то, что их опровергло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научные представления меняются, когда появляются более надежные доказательства и методы проверки.
</a:t>
            </a:r>
            <a:endParaRPr lang="en-US" sz="1177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традиции убеждают не хуже фактов, но научный вывод требует проверки, а не привычного объяснения.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жизни: организмы, которые живут необычайно долго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Акула, пережившая несколько столетий
</a:t>
            </a:r>
            <a:pPr algn="ctr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Гренландская акула движется медленно и живет очень долго; отдельные особи могут достигать примерно 400 лет. Ее история напоминает, что выживание не всегда связано со скоростью, а часто — с экономией энергии и устойчивостью к холоду.
</a:t>
            </a:r>
            <a:endParaRPr lang="en-US" sz="879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которое помнит далекое прошлое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остистая способна расти более 4000 лет в суровых горных условиях. На фотографии рядом с ней легко представить древний ствол, узкие кольца и ветви, выдержавшие тысячи зим благодаря медленному росту и высокой адаптации.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Микроскопический чемпион выносливости
</a:t>
            </a:r>
            <a:pPr algn="ctr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Тихоходки выдерживают сильное обезвоживание, вакуум и экстремальный холод. Под увеличением они выглядят почти фантастически, но именно такие крошечные организмы лучше всего показывают, как стрессоустойчивость помогает жизни сохраняться там, где это кажется невозможным.
</a:t>
            </a:r>
            <a:endParaRPr lang="en-US" sz="8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редкие события кажутся невозможными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основана на том, как восприятие редкости, память и частота событий влияют на оценку вероятности.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принципа накопленной вероятности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в повседневной жизни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редкое событие становится заметнее, если попыток много: статистика работает не против нас, а вместе с количеством наблюдений.
</a:t>
            </a:r>
            <a:endParaRPr lang="en-US" sz="117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повторений, тем выше накопленный шанс; редкость не исчезает, но перестает быть исключением.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26257"/>
            <a:ext cx="353400" cy="31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464" y="1605458"/>
            <a:ext cx="31132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Странные факты в науке и технологиях будущего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Материалы, которые 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 могут менять форму под действием тепла или света. Такие свойства кажутся необычными, но именно они делают возможными умные покрытия и адаптивные устройства.
</a:t>
            </a:r>
            <a:endParaRPr lang="en-US" sz="1129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Программируемые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изучают как инструмент для медицины и экологического мониторинга. Их можно настраивать так, чтобы они реагировали на конкретные вещества и сообщали о них в нужный момент.
</a:t>
            </a:r>
            <a:endParaRPr lang="en-US" sz="1179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эффекты на 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явления уже используются в сенсорах, защищенной связи и исследовательских вычислениях. То, что еще недавно казалось абстрактной теорией, постепенно превращается в инженерное решение.
</a:t>
            </a:r>
            <a:endParaRPr lang="en-US" sz="1129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начинается с необычной идеи
</a:t>
            </a:r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странная концепция может стать обычной технологией завтра. Именно поэтому научная новизна часто начинается с вопросов, которые сначала выглядят слишком смелыми.
</a:t>
            </a:r>
            <a:endParaRPr lang="en-US" sz="120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факт от мифа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проверить, можно ли доверять сообщению в англоязычном тексте или новости.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факт опирается на проверяемые данные, а миф чаще строится на эмоциях и отсутствии источников.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метод, медиа-грамотность, академические стандарты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Странное становится знанием, когда его проверяют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привлекают внимание, но настоящую ценность они получают после проверки, объяснения и сопоставления с источниками. Именно так растут словарный запас, понимание текста и уверенность в английской речи.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2026-05-29T16:58:06Z</dcterms:created>
  <dcterms:modified xsi:type="dcterms:W3CDTF">2026-05-29T16:58:06Z</dcterms:modified>
</cp:coreProperties>
</file>