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«Всё в тающей дымке…»: образ туманной природы и лирического настроения
</a:t>
            </a:r>
            <a:endParaRPr lang="en-US" sz="2815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настроение: размытые линии, мягкий свет и тихая грусть.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как природа становится языком чувств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как природа становится языком чувств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природа помогает понять чувства человека: свет, туман, тишина и движение воздуха становятся не просто описанием, а выражением внутреннего состояния.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Тающая дымка делает картину мягкой и неясной: предметы словно растворяются, а чёткие контуры исчезают, оставляя только общее впечатление.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создаёт ощущение сна, воспоминания и короткого мгновения, которое нельзя удержать. Важнее становится не точность, а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свет и размытые линии помогают передать спокойствие, тишину и тихую красоту природы, которую герой воспринимает очень тонко.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тающей дымки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полупрозрачная картина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очертания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поля и дальний пейзаж кажутся почти растворёнными в воздухе. Линии становятся плавными, а пространство — лёгким и воздушным.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туман сглаживают контрасты, поэтому изображение напоминает картину с нежными переходами цвета. Главное здесь — цельное впечатление, а не подробности.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чувство становится всё тоньше и спокойнее, без резких переходов.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плавно: от наблюдения к тихому восхищению, сохраняя мягкость и сдержанность.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по заданному плану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природу внимательно и спокойно. Он замечает не только предметы, но и то, как меняются свет, воздух и расстояния.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мир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чувство не бурное, а задумчивое и мягкое. Поэтому пейзаж начинает передавать не внешнюю картину, а внутреннее состояние наблюдателя.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взгляд природа становится особенно близкой человеку. В тексте чувствуется личная интонация: герой умеет видеть красоту в простых и тихих явлениях.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средства выразительности и их художественный эффект в образе туманной природы.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средства и их роль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работают вместе и создают цельный, тихий и немного размытый пейзаж.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 не мешает пониманию текста. Напротив, она делает изображение особенно красивым и заставляет читателя внимательнее вглядываться в каждую деталь.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Размытые очертания подчёркивают мимолётность момента. Он кажется хрупким, потому что его нельзя остановить или вернуть в прежнем виде.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картина не описана до конца, воображение начинает работать активнее. Читатель сам мысленно достраивает пейзаж и сильнее вовлекается в чтение.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стихотворении важна неясность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запоминается: оно передаёт не только вид природы, но и тонкое чувство, которое остаётся после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от строки к строке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образе тающей дымки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человеческих чувств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скрывает чёткие линии и помогает передать неясность переживания. Природа становится похожей на внутренний мир человека, где не всё можно выразить прямо.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свет делает пейзаж спокойным и тёплым. Он не ослепляет, а мягко подсвечивает картину, как тихое настроение, которое медленно возникает в душе.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тишина создают ощущение покоя и замедления. Читатель чувствует, что в этом пространстве всё движется очень медленно и почти незаметно.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воспринимает пейзаж как отражение своих ощущений. Через природу он выражает задумчивость, лёгкую тоску и тихое восхищение мгновением.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работают цветовые и световые намёки: они объединяют картину без лишней конкретики.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 размытые детали в образе природы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Лирическому тексту важнее целостное впечатление, чем перечисление предметов: именно оно создаёт настроение.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«Всё в тающей дымке…»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живописью и романтическим взглядом на мир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акварельное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переходы света и цвета напоминают рисунок, где контуры не обведены жёстко. Читатель видит не точный пейзаж, а нежное состояние природы, похожее на акварельный этюд.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вместо полной ясности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традиция ценит недосказанность: важнее намёк, чем подробное объяснение. Поэтому дымка, тишина и полутон делают картину загадочной и особенно притягательной для воображения.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стихотворении природа воспринимается как живая композиция, где всё подчинено единому чувству. Зрительный образ постепенно превращается в переживание, которое остаётся после чтения.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210327"/>
            <a:ext cx="239700" cy="19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047" y="1859659"/>
            <a:ext cx="239700" cy="1917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понятий для анализа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 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оживляет природу, а звукопись помогает услышать её тихий, плавный ритм. Эти средства делают стихотворение более музыкальным и цельным.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и 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делает описание точнее и мягче, а метафора сближает разные явления без слов сравнения. Вместе они усиливают образность строки.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словесное представление предмета или явления. Оно не копирует реальность буквально, а создаёт выразительное впечатление.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человека, чьими глазами мы воспринимаем текст. Через его взгляд передаются наблюдения, эмоции и отношение к увиденному.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природе, в которых описание окружающего мира связано с чувствами и настроением человека. Природа здесь помогает понять внутреннее состояние лирического героя.
</a:t>
            </a:r>
            <a:endParaRPr lang="en-US" sz="10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элементы изображения складываются в единое мягкое впечатление.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эффект тающей дымки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на одно впечатление: природа выглядит целостной, тихой и мимолётно красивой.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«Всё в тающей дымке…»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главной мысли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 наблюдения образа к выводу о смысле стихотворения.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вечерний свет и сумерки знакомы каждому по обычным прогулкам. Поэтому образ в стихотворении легко узнаётся: он опирается на личный опыт наблюдения природы.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реальными впечатлениями помогает лучше понять поэзию. Текст становится ближе, если увидеть в нём не только описание природы, но и отклик на собственные чувства.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знакомый двор или парк становится размытым и тихим, меняется и настроение. Ученики могут заметить, как мягкий свет делает привычный пейзаж более загадочным и спокойным.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близка ученикам 7 класса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тишина и мягкость восприятия, поэтому эмоции не спорят друг с другом.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дымки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строится не на событии, а на настроении: он создаёт цельное, спокойное эмоциональное состояние.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«Всё в тающей дымке…»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удобнее запомнить: весь анализ сводится к одному выводу — поэт видит красоту в тихом и изменчивом состоянии природы.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особенно ясно соединяет красоту природы и ценность мимолётного мгновения.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«Всё в тающей дымке…»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тающей дымки соединяет описание природы с тонким настроением. Пейзаж становится не фоном, а частью внутреннего мира лирического героя.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образа и языка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метафоры, олицетворения и звукопись не просто украшают текст. Они создают мягкость, плавность и ощущение недосказанности, важное для лирики.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Размытые детали и мягкий свет делают картину неустойчивой, но именно поэтому запоминающейся. Читатель чувствует красоту момента, который нельзя удержать надолго.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превращается в глубокое переживание. Так пейзажная лирика показывает, что природа может говорить о чувствах без прямых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тающей дымки запоминается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мягкий пейзаж, тихое настроение и мысль о красоте мгновения. Именно поэтому стихотворение помогает увидеть, как природа становится языком чувств.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2026-05-22T14:09:42Z</dcterms:created>
  <dcterms:modified xsi:type="dcterms:W3CDTF">2026-05-22T14:09:42Z</dcterms:modified>
</cp:coreProperties>
</file>