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слова дружат по роду и числу.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 число имён существительных и прилагательных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предметы и явления, а прилагательные — их признаки. Чтобы речь звучала правильно, эти слова должны совпадать по роду и числу. Тогда предложения становятся понятными, точными и красивыми.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 путать род и число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Определять род удобно по слову-помощнику: мой дом, моя книга, моё окно. Оно подсказывает, как правильно согласовать прилагательное и другие слова.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важен не сам по себе: он помогает словам в словосочетании звучать дружно. Если род выбран неверно, сразу появляется ошибка и в речи, и на письме.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у существительных три рода: мужской, женский и средний. Род слова помогает понять, какие слова рядом с ним нужно выбрать.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род имён существительных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94" y="2325000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638" y="3714524"/>
            <a:ext cx="290925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638" y="5104049"/>
            <a:ext cx="290925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род с помощью слов-подсказок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мой помогает узнать мужской род: мой карандаш, мой шар, мой друг. Оно как маленький помощник, который быстро подсказывает нужную форму.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моя указывает на женский род: моя тетрадь, моя мама, моя лиса. С ним легко проверить, не перепутали ли мы форму слова.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моё подходит для среднего рода: моё окно, моё яблоко, моё платье. Если сомневаешься, подставь подсказку — она часто спасает от ошибки.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мужскому роду также относятся многие слова на -й и на мягкий знак: герой, трамвай, конь, словарь. Эти слова нужно запоминать и проверять по подсказке мой.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существительными мужского рода хорошо сочетаются формы мой и красивый: мой дом, красивый мяч. Такие пары помогают сразу увидеть, что слова подходят друг другу.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мужскому роду часто относятся слова с нулевым окончанием: стол, мяч, дом. Они не всегда заканчиваются на особую букву, поэтому важно смотреть на слово целиком.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мужского рода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женскому роду относятся многие слова на -а и -я: мама, земля, тетрадь, ёлка. По окончанию их часто легко узнать, как по яркой подсказке.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слов женского рода подходит слово моя: моя мама, моя книга, моя рыба. Оно помогает быстро проверить род и не перепутать форму.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рядом с таким существительным тоже становится женским: красивая тетрадь, весёлая девочка, добрая собака. Слова словно берутся за руки и идут вместе.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во множественном числе, форма прилагательного меняется тоже: мои тетради, красивые ёлки. Это правило работает всегда, как надёжный школьный звонок.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женского рода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среднего рода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среднему роду относятся слова на -о и -е: окно, море, поле, письмо. Окончание здесь очень полезно: оно часто сразу показывает нужный род.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-о и -е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прилагательными средний род звучит так: красивое окно, синее небо, тёплое письмо. Такие формы помогают словам согласоваться без лишних хлопот.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согласовании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среднего рода подходит слово моё: моё окно, моё море, моё платье. Эта подсказка помогает быстро проверить род и не растеряться.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моё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 выдают свой род по окончанию, словно прячутся в шляпе. Кофе и шампунь — мужского рода, тюль тоже мужского. Такие слова лучше запоминать целиком и при необходимости проверять словом-подсказкой.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Кофе, тюль, шампунь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пальто не хочет меняться по родам и всегда остаётся среднего рода. Оно любит быть аккуратным и одинаковым. Поэтому важно не угадывать на глаз, а помнить его форму как отдельное правило.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Пальто и его секрет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кажется необычным, не спеши делать вывод по одной только последней букве. Сначала проверь род подсказкой мой, моя или моё. Так трудное слово перестанет быть хитрым.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попасть в ловушку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надо запомнить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число имён существительных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Много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показывает, что предметов несколько: коты, книги, деревья. Сразу видно, что предметов стало больше, чем один.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9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Особые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56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употребляются только в одном числе. Одни — только в единственном, другие — только во множественном. Их формы нужно запоминать отдельно.
</a:t>
            </a:r>
            <a:endParaRPr lang="en-US" sz="1693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показывает, что предмет один: кот, книга, дерево. Такие слова называют одного героя истории или одну вещь.
</a:t>
            </a:r>
            <a:endParaRPr lang="en-US" sz="17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множественное число образуется с помощью окончания: дом — дома, ручка — ручки, море — моря. Слово как будто надевает новую форму.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слов изменяется не только окончание, но и часть основы: человек — люди, ребёнок — дети. Такие формы встречаются часто и требуют запоминания.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на всё слово целиком, а не только на конец. Иногда именно середина слова подсказывает правильную форму.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тренироваться на коротких парах: один мяч — много мячей, одна тетрадь — много тетрадей, одно окно — много окон. Повторение помогает запомнить формы быстрее.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множественное число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50" y="2325000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5130239"/>
            <a:ext cx="419400" cy="335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прилагательное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 и помогает увидеть его точнее: цвет, размер, вкус, настроение. Без прилагательных речь была бы короткой и скучной, как каша без масла.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слову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отвечают на вопросы какой? какая? какое? какие? По ним легко узнать, что слово описывает предмет, а не называет его. Это очень удобная подсказка для ученика.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рядом с 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связано с существительным и подбирается к нему по смыслу. Вместе они образуют точное словосочетание: красный мяч, маленькая кошка, сладкое яблоко.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прилагательное повторяет род существительного. Если предмет мужского рода, форма одна; если женского — другая; если среднего — третья.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Сравни: весёлый щенок, весёлая девочка, весёлое облако. Смысл одинаковый, а окончание прилагательного меняется вместе с родом существительного.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слова словно подстраиваются друг к другу. Это помогает речи звучать правильно и красиво, а ошибки в словосочетании становятся заметны сразу.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прилагательное меняется по роду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стоит в единственном числе, прилагательное тоже будет в единственном: зелёный лист, новая книга, высокое дерево.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много, меняется и прилагательное: зелёные листья, новые книги, высокие деревья. Слова сохраняют дружбу и идут в одном строю.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числу удобно проверять форму слов в паре. Если существительное во множественном числе, прилагательное не должно оставаться в единственном.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согласование помогает быстро замечать неточности. Достаточно посмотреть на существительное, и нужная форма прилагательного часто становится понятной сама.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прилагательное меняется по числу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 существительное: какого оно рода и в каком числе стоит? Затем проверь прилагательное. Если формы разные, словосочетание звучит неверно.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красная мяч — ошибка, потому что мяч мужского рода. Нужно сказать красный мяч. Такой же способ работает и для числа: большие книга, но большие книги.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ошибку в словосочетании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рода и числа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не ошибиться в форме существительного и прилагательного.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примеры для тренировки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пары: один мяч — много мячей, одна тетрадь — много тетрадей, одно окно — много окон. Такие короткие примеры быстро показывают, как меняется число слов.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много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назвать предмет и попросить соседa изменить его форму: кот — коты, шар — шары, книга — книги. Игра помогает тренироваться весело и без ошибок.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Мини-игра для класса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подбирать прилагательное к разным существительным: высокий дом, высокая ель, высокое дерево, высокие дома. Так легче запомнить нужные окончания без скучной зубрёжки.
</a:t>
            </a:r>
            <a:endParaRPr lang="en-US" sz="1477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образцу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путаница в роде, забытое изменение по числу и выбор формы только по окончанию. Их легко заметить, если проверять слово целиком.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встречаются чаще всего и мешают правильно согласовывать слова.
</a:t>
            </a:r>
            <a:endParaRPr lang="en-US" sz="39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Понятно, кто или что перед нами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 число помогают сразу понять, о ком или о чём говорится. Один кот, две кошки, три котёнка — и картинка в голове становится ясной.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собираются в аккуратную пару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согласованы, фраза звучит аккуратно и приятно. Они будто держатся за руки и не спорят друг с другом, поэтому предложение получается точным и красивым.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 и число помогают в речи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описывают признак предмета и подстраиваются под существительное. Они меняются по роду и числу, чтобы слова звучали как одна дружная команда.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формы совпадают, речь получается грамотной: зелёный шар, зелёная лента, зелёные шары. Такая проверка помогает избежать самых частых ошибок.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предметы, людей, животных и явления. У них есть род и число, которые нужно замечать, чтобы правильно строить словосочетания и предложения.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Мини-итог для запоминания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 число — это важные подсказки для существительных и прилагательных. Если помнить правило согласования, слова легко дружат между собой, а речь звучит ясно и красиво.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правильной пары слов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2026-05-22T00:52:45Z</dcterms:created>
  <dcterms:modified xsi:type="dcterms:W3CDTF">2026-05-22T00:52:45Z</dcterms:modified>
</cp:coreProperties>
</file>