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словам дружно рассказывать одну историю.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Текст: как слова соединяются в одну мысль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окружает нас повсюду: в учебнике, письме, записке, объявлении и сообщении. Даже короткая надпись может что-то сообщить, если слова в ней связаны между собой и ведут к одной мысли.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текст каждый день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текста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стоят не случайно. Они связаны по смыслу, помогают друг другу и идут в таком порядке, чтобы мысль раскрывалась ясно.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переставить предложения как попало, смысл часто ломается. Тогда перед нами уже не текст, а просто набор фраз, которые плохо дружат между собой.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тема и основная мысль. Они помогают понять, о ком или о чём идёт речь, и не потеряться среди предложений.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 — о ком или о чём он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говорится в тексте: о котёнке, весне, школе или дружбе. Она задаёт направление, как стрелка на карте, и помогает сразу понять, куда смотреть.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может быть узкой, например «щенок во дворе», а может быть широкой, например «осень». Обычно текст держится на одной главной теме, чтобы читать было легко и 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— зачем написан текст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основная мысль ясна, текст легче понять и запомнить. Как будто в куче бусин сразу нашлась самая яркая.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основная мысль может напоминать о дружбе, в рассказе — о смелости, а в правилах — об аккуратности и безопасности.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показывает, что именно автор хочет донести до читателя. Это не просто рассказ, а важное сообщение, спрятанное внутри слов.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читателю не только узнать, что произошло, но и понять, зачем об этом написано. Вот это уже по-настоящему полезно!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текст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текст движется от начала к завершению.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дружат друг с другом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Важное слово появляется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повторяются ключевые слова темы. Так читатель не теряет нить и сразу понимает, о ком или о чём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Помощники заменяют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близкие по смыслу слова делают речь красивее. Вместо повторов появляются «он», «она», «школьник», «зверёк».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События идут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одно действие, потом другое, а затем появляется результат. Такой порядок делает текст понятным и ровным, как аккуратная дорожка.
</a:t>
            </a:r>
            <a:endParaRPr lang="en-US" sz="1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заголовок сообщает тему, а иногда подсказывает главную мысль. Тогда читатель ещё до начала текста может догадаться, что его ждёт внутри.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подсказывает, о чём будет текст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короткий и точный. Он сразу намекает, о чём пойдёт речь: о рассказе, правиле, описании или маленьком приключении.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тексты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показывает признаки предмета, животного, человека или места. Оно помогает представить цвет, форму, размер, настроение, запах и даже звук.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рассказывает о событиях. В нём важно, что произошло сначала, что было потом и чем всё закончилось, словно смотришь маленький фильм.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объясняет, почему что-то происходит, и подводит к выводу. Такой текст помогает не просто узнать факт, а понять его причину.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события идут друг за другом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у событий есть порядок: сначала, потом, после этого, наконец. Так читатель легко идёт по следам истории и не путается, что случилось раньше.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такого текста обычно есть начало, середина и конец. Он похож на цепочку шагов: одно действие ведёт к следующему, а в конце появляется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какой предмет или герой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автор называет цвет, форму, размер и другие заметные признаки. Благодаря этому мы сразу понимаем, как выглядит предмет, человек, животное или место, почти как на рисунке.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увидеть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слова про запах, звук, настроение или движение, образ становится ещё ярче. Читатель не просто узнаёт факт, а словно сам смотрит на героев и вокруг них.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почему так происходит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появляются слова-связки: потому что, поэтому, значит. Они помогают шаг за шагом вести читателя к ответу без путаницы.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делают вывод. Он показывает итог: что мы поняли и к чему пришли. Так текст становится не только интересным, но и очень понятным.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рассуждении называют мысль или вопрос. Затем автор объясняет, почему он так считает, и приводит понятные причины.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текст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читатель знакомится с темой, героями или местом действия. Это как открыть дверь и заглянуть внутрь истории.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появляются главные события, признаки или объяснения. Именно эта часть помогает понять, что самое важное хотел сказать автор.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текст завершается: подводится итог, сообщается результат или звучит вывод. Мысль становится полной и аккуратно закрывается.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короткий текст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придумать связный и понятный текст.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абзацы часто показывают смену событий, признаков или объяснений. Они помогают читать спокойно, а не скакать по строчкам, как мячик.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помогает не путаться в мыслях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отделяет одну маленькую часть текста от другой. Когда начинается новый абзац, читателю легче сделать паузу и заметить, что мысль уже поменялась.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ломают текст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стоят в неправильном порядке, события перепутываются. Сначала нужно сказать одно, потом другое, иначе история распадается на кусочки.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вдруг меняется посередине, читатель теряет нить. Текст начинает прыгать, как зайчик по лужам, и понять его становится труднее.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 и пропущенные связи делают речь тяжёлой. Одни и те же слова утомляют, а без связок предложения не дружат между собой.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и громоздкие фразы тоже мешают. Их трудно удержать в памяти, поэтому текст звучит неловко и быстро надоедает.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лучше понять текст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прочитать заголовок и первые строки. Они подсказывают тему, а ключевые слова помогают заметить, о ком или о чём идёт речь.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найти, что происходит сначала, а что — потом. Если посмотреть на начало, середину и конец, смысл текста складывается, как картинка из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нужен школьнику каждый день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учебнике, задаче и инструкции текст помогает понять правило, выполнить задание и не перепутать шаги. Без него тетрадь быстро превратилась бы в загадку.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записка и сообщение учителю позволяют попросить помощь, передать новость или задать вопрос. Несколько строк могут сказать очень много.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двери класса, в коридоре или в дневнике текст сообщает важную информацию. Он предупреждает, напоминает и помогает ничего не пропустить.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рассказы и небольшие истории учат понимать героев и события. Текст делает школьный день интереснее и чуть-чуть волшебнее.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работать с текстом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строить текст помогает писать аккуратно и понятно. Мысль становится собранной, а предложения не спорят друг с другом, как непослушные карандаши.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полезно не только на уроках, но и дома, на прогулке, в переписке. Хороший текст помогает делиться мыслями вежливо, ясно и по делу.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понимает текст, он читает быстрее и увереннее. Ему легче находить главное, отвечать на вопросы и не теряться в длинном предложении.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делает слова дружной командой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словам работать вместе: у него есть тема, основная мысль и порядок частей. Когда предложения связаны, читать легче, а каждая история становится понятной и интересной.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2026-05-22T00:17:53Z</dcterms:created>
  <dcterms:modified xsi:type="dcterms:W3CDTF">2026-05-22T00:17:53Z</dcterms:modified>
</cp:coreProperties>
</file>