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дифференцирования: как находить производные в 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Производная: формулы, смысл и применение в задачах графиков.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предела к удобным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рождается из предела отношения приращений, но на практике её считают по готовым правилам. В 10 классе особенно важны степенные, тригонометрические, показательные и логарифмические функции, а также связь с касательной и движением.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738" y="6582569"/>
            <a:ext cx="533475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производной в точке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показывает, как быстро меняется значение функции именно в выбранной точке. Это локальная характеристика, поэтому она помогает сравнивать поведение функции на разных участках графика.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графику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производная равна угловому коэффициенту касательной. Чем больше значение производной, тем круче наклон линии; при нуле касательная становится горизонтальной.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возрастает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f'(x) положительна, значения функции увеличиваются при движении вправо. Это удобный признак для быстрого чтения графика без подробных вычислений.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убывает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f'(x) отрицательна, функция убывает. Нулевая производная указывает на критическую точку: здесь возможны максимум, минимум или горизонтальная касательная.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дифференцирования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базовые правила в одной таблице и отметим, где чаще всего ошибаются.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правила применяются напрямую, а для произведения нужны отдельные формулы и аккуратность со знаками.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анализа, 10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базовый ориентир: если выражение не зависит от x, его производная исчезает. Именно отсюда начинается большинство вычислений в теме.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производная любой постоянной функции, потому что она не меняется.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производной постоянной функции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производной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суммы равна сумме производных. Это позволяет разбивать длинные выражения на отдельные слагаемые и вычислять каждое по отдельности, не усложняя решение.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разности действует тот же принцип, но знак минус сохраняется. Важно не потерять его при записи ответа, особенно если выражение содержит несколько скобок.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коэффициент можно вынести за знак производной. Это упрощает вычисления, потому что сначала находят производную переменной части, а затем умножают на константу.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линейные правила применяются почти всегда, а формулы произведения, частного и цепочки особенно важны в смешанных выражениях.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выражение, тем чаще требуется не одна формула, а сочетание нескольких правил.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дифференцирования используются чаще всего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1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темы «Производная», 10 класс; данные диаграммы — обобщение для учебной визуализации
</a:t>
            </a:r>
            <a:endParaRPr lang="en-US" sz="13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производной произведения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записана как произведение двух множителей, производная находится по правилу суммы двух слагаемых: сначала производная первого, затем производная второго.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умножением производных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считать, что производная произведения равна произведению производных. В этой теме важно помнить: каждый множитель участвует отдельно в своём слагаемом.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нужно в выражениях вида x·sin x, x^2e^x или (x+1) (x-3). Именно здесь ученики чаще всего делают вычислительную ошибку.
</a:t>
            </a:r>
            <a:endParaRPr lang="en-US" sz="2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производной частного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дифференцировании дроби сначала находят производные числителя и знаменателя, а затем собирают результат по формуле, где важно сохранить порядок вычитания.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обращается в ноль, исходная функция не определена. Поэтому условие g(x)≠0 нужно проверять ещё до окончательного ответа, а не только после вычислений.
</a:t>
            </a:r>
            <a:endParaRPr lang="en-US" sz="251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2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знаменателе всегда остаётся квадрат исходного знаменателя. Эта деталь особенно важна: пропуск квадрата сразу делает ответ неверным.
</a:t>
            </a:r>
            <a:endParaRPr lang="en-US" sz="2542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часто используют для дробей с многочленами, тригонометрическими и показательными функциями. Оно требует аккуратной записи и внимательной работы со скобками.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дифференцирования сложного выражения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применения правил в школьных задачах по производной.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цепочки для сложной функции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Внешняя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часть, которая задаёт общий вид выражения: степень, логарифм, тригонометрическую или показательную функцию. Именно она дифференцируется первой.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сложной функции равна производной внешней части, взятой по внутреннему аргументу, умноженной на производную этого аргумента.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Внутреннее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«вложенную» функцию, стоящую внутри скобок или аргумента. Её производная будет отдельным множителем в ответе.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3994874"/>
            <a:ext cx="4401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9430" y="5546599"/>
            <a:ext cx="267188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34624"/>
            <a:ext cx="440100" cy="39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42711" y="8686349"/>
            <a:ext cx="320625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производные элементарных функций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синуса равна косинусу, а производная косинуса даёт минус синус. Эти две формулы часто используются вместе в задачах с тригонометрическими выражениями.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дробь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тангенса производная записывается через квадрат косинуса в знаменателе. Это особенно полезно, когда функция задана в не самой удобной форме.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e^x совпадает с самой функцией, а для a^x появляется множитель ln a. Эти формулы делают показательную функцию одной из самых удобных при вычислениях.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ln x равна 1/x, но сама функция определена только при x&gt;0. Поэтому при решении задач важно сразу учитывать область определения.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опоры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служат отправной точкой для более сложных выражений. Любая задача со смешанными функциями обычно сводится к ним и правилу цепочки.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производных элементарных функций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самым используемым формулам и ограничениям области определения.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Степенные и тригонометрические функции дифференцируются по стандартным формулам, а для tg x и ln x обязательно проверяется область определения.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дифференцирования (10 класс)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и касательная к графику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касательной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производной в точке совпадает с угловым коэффициентом касательной. Поэтому по числу f'(x) можно сразу судить, насколько резко график поднимается или опускается.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касательная горизонтальна, её наклон равен нулю, а значит, производная в этой точке тоже равна нулю. Такой случай часто связан с максимумом, минимумом или выравниванием графика.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поведением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производная означает рост функции, а отрицательная — убывание. Это позволяет переходить от формулы к анализу рисунка и объяснять форму графика без дополнительных построений.
</a:t>
            </a:r>
            <a:endParaRPr lang="en-US" sz="26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показывает, как меняется функция в окрестности точки, а критические значения помогают заметить возможный переход через экстремум.
</a:t>
            </a:r>
            <a:pPr algn="l" indent="0" marL="0">
              <a:lnSpc>
                <a:spcPct val="150041"/>
              </a:lnSpc>
              <a:buNone/>
            </a:pPr>
            <a:r>
              <a:rPr lang="en-US" sz="2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производной можно быстро определить интервалы роста и убывания и выделить точки, где поведение функции меняется.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и поведение функции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стандартной схемы исследования функции в школьном курсе алгебры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производной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дифференцировании сложной функции ученики часто находят только производную внешней части и забывают умножить на производную внутреннего выражения, из-за чего ответ получается неполным.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со знаком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производной cos x обязательно появляется минус. Потеря этого знака нарушает дальнейшие вычисления, особенно если косинус входит в состав более сложного выражения.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Производную произведения нельзя искать как произведение производных. Нужно применять формулу f'g+fg', иначе теряется один из слагаемых и результат становится неправильным.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частным и степенями важно аккуратно переносить скобки, показатель и знаменатель. Ошибка в одном символе часто меняет весь ответ и скрывает верное решение.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раньше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упростить выражение до дифференцирования, можно изменить область определения и структуру функции. Поэтому сначала производная, а затем допустимое упрощение результата.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дифференцирования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отловить вычислительные ошибки до сдачи решения.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производные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помогает находить мгновенную скорость и ускорение, когда важно понять, как меняется положение тела в конкретный момент времени, а не за весь промежуток.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производная позволяет определить интервалы роста и убывания, а также найти критические точки, связанные с максимумом, минимумом и изменением формы графика.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нужно выбрать наибольшее или наименьшее значение величины. Производная задаёт точный способ проверить, где достигается лучший результат.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заданиях производная помогает анализировать изменение прибыли, затрат и других показателей, когда важно понять не только величину, но и темп её изменения.
</a:t>
            </a:r>
            <a:endParaRPr lang="en-US" sz="24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выражений проверяют разные навыки: от прямого применения формул до аккуратной работы с вложенными функциями и дробями.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трудности возникают там, где нужно комбинировать правила: в дробях и при использовании цепочки.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задач требуют разных правил дифференцирования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школьного курса по производным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дифференцирования: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связывает формулу функции с её графиком, скоростью изменения и экстремумами. Линейность, произведение, частное и цепочка — четыре ключа, которые делают вычисления точными и понятными.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2026-05-30T03:49:35Z</dcterms:created>
  <dcterms:modified xsi:type="dcterms:W3CDTF">2026-05-30T03:49:35Z</dcterms:modified>
</cp:coreProperties>
</file>