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романов: литература XIX века и человек в меняющемся мире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 стал зеркалом эпохи перемен и человеческой души.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сделал роман главным жанром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росли, книги становились доступнее, читателей — больше. Роман начали печатать по частям, поэтому он держал напряжение от главы к главе. В центре сюжета оказались деньги, карьера, неравенство и выбор между личным счастьем и общественными правилами.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перемен: от фабрики до нового героя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промышленной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Машинное производство изменило труд, быт и городскую среду. Литература всё чаще обращается к повседневной жизни обычного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потрясения и социальные сдвиги усилили ощущение нестабильности. Герой романа оказывается в мире борьбы за место в обществе.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1848 год и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Европу охватывают революции и реформы, старые сословные порядки теряют устойчивость. В центре внимания — образование, капитал и служба.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становится главным жанром массового чтения. Писатели всё точнее показывают зависимость судьбы героя от общества и исторического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как художественный язык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Правдоподобие и 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стремится изображать мир убедительно и точно. Важны детали быта, речь персонажей, профессии и особенности среды, в которой формируется характер.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 предмет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в романе становится способом говорить о деньгах, семье, справедливости и нравственном выборе. Частное событие приобретает общественный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развития великого романа в Европе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три ключевые литературные традиции, каждая со своим кругом авторов и тем.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равную значимость трёх центров: роман развивался по-разному, но везде исследовал личность и общество.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курсу литературы XIX века; условные значения для визуализации.
</a:t>
            </a:r>
            <a:endParaRPr lang="en-US" sz="13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роман: общество, страсти и разочарование
</a:t>
            </a:r>
            <a:endParaRPr lang="en-US" sz="2214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 создал широкую панораму буржуазной Франции, где власть денег и социальные связи определяют судьбы героев. Его романы соединяют частную драму с устройством общества.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Стендаль особенно внимательно исследовал честолюбие, внутреннюю борьбу и разрыв между мечтой и реальностью. Его герой часто живёт в напряжении между чувством и расчётом.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Флобера в «Госпоже Бовари» мечты сталкиваются с однообразием провинциальной жизни. Точная, сдержанная манера письма делает разочарование героини особенно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как пространство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английском романе город живёт как самостоятельный персонаж: шумные улицы, тесные кварталы, конторы и фабрики задают ритм повествования. Через такие картины писатели показывают, как индустриальная эпоха меняет судьбы людей и обостряет социальные различия.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и сострадание к слабому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писал о детском труде, жестокости закона и беспомощности бедняков. Его произведения заставляют увидеть, как бездушные учреждения влияют на жизнь конкретного человека. За острой сатирой всегда стоит желание защитить уязвимых.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Теккерей и маски светского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Теккерей исследовал мир амбиций, самолюбия и внешнего блеска, за которым скрываются расчёт и лицемерие. Его роман помогает понять, что социальный успех не всегда означает нравственную победу, а блестящая поверхность может обмануть.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роман: город, труд и социальная критика
</a:t>
            </a:r>
            <a:endParaRPr lang="en-US" sz="2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роман: совесть, свобода и ответственность
</a:t>
            </a:r>
            <a:endParaRPr lang="en-US" sz="2405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важны семейная жизнь, история и нравственный поиск. Герой проверяется не только поступком, но и способностью понять других, сохранить человеческое достоинство.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исследует вину, веру, свободу и ответственность перед людьми. Его романы превращаются в напряжённый разговор о совести и границах нравственного выбора.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 Гоголя формируется интерес к человеку в его исторической и нравственной реальности. Русский роман рано начинает соединять сюжет с размышлением о судьбе страны.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тонко показывает внутренние изменения героя и конфликт поколений. Его персонажи часто оказываются между личным чувством, долгом и общественными ожиданиями.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1086"/>
            <a:ext cx="4164900" cy="19783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романы XIX века и их главные темы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ключевых произведениях века сочетаются личная драма и крупные общественные смыслы.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частная судьба связана с большим социальным или нравственным вопросом. Это и составляет масштаб великого романа.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хрестоматийные сведения по литературе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как главное открытие романа XIX века
</a:t>
            </a:r>
            <a:endParaRPr lang="en-US" sz="2444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не только поступки, но и сомнения, страх, стыд, надежду. Герой становится сложной личностью, а не просто участником событий.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 и внутренний 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размышляет о себе, спорит с собой, оправдывает или обвиняет себя. Такой приём делает текст похожим на наблюдение за живой мыслью.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взгляд на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внимательно прослеживает, почему человек действует именно так, а не иначе. Читатель видит скрытые причины поступка и внутренние противоречия персонажа.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помогает показать момент выбора, когда человек отвечает за свои решения. Именно в этом напряжении раскрывается глубина характера.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романа XIX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Композиционная схема классического романа XIX века: от экспозиции к развязке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тема ограниченной свободы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героини романов XIX века нередко стремятся к личному счастью, но сталкиваются с жёсткими нормами семьи, сословия и общественного мнения, которые ограничивают их выбор.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Эммы Бовари, Наташи Ростовой, Анны Карениной и Джейн Эйр писатели исследуют взросление, достоинство и цену внутренней свободы в мире неравных возможностей.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великого романа XIX века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тема у разных авторов получает новый смысл в зависимости от страны, героя и исторической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 соединяет частную жизнь и общественный масштаб, поэтому его темы остаются узнаваемыми и сегодня.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ключевым произведениям европейского и русского романа XIX века
</a:t>
            </a:r>
            <a:endParaRPr lang="en-US" sz="12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как энциклопедия повседневной жизни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подробно показывают костюм, интерьер, еду, транспорт и городскую среду, превращая бытовую деталь в важный художественный знак эпохи и социального положения героя.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в романе никогда не нейтрален: он раскрывает характер, привычки, уровень достатка и место персонажа в обществе, а потому становится частью смысла произведения.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Обыденные сцены — визиты, обеды, служба, прогулки, балы, разговоры в салоне или на улице — помогают увидеть не только уклад жизни, но и скрытые отношения между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русского романа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жизнь в широком историческом потоке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изображает мир как целостное движение, где семейная история, война и личный выбор связаны между собой. Его герои ищут нравственную опору в изменчивой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спор идей и драма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сосредоточен на предельном внутреннем напряжении. Его романы строятся как столкновение мировоззрений, в котором особенно остро звучат вина, свобода и возможность искупления.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86" y="982188"/>
            <a:ext cx="3977029" cy="292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их вклад в развитие жанра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писателей XIX века по стране, произведению и художественному новаторству.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развил жанр по-своему, но всех объединяет внимание к личности, обществу и нравственному конфликту.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европейского и русского романа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романы XIX века читают и сегодня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XIX века не дают простых ответов. Они показывают сложность выбора, где чувства, долг и обстоятельства редко совпадают, и именно это делает чтение содержательным.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точности наблюдения и глубине психологического анализа такие произведения развивают способность понимать мотивы других людей и критически смотреть на общественные нормы.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говорят о том, что важно в любом времени: о счастье, одиночестве, страхе ошибки и поиске собственного пути, поэтому их герои не выглядят далёкими или чужими.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помогают увидеть, как на человека влияют деньги, престиж, семейные ожидания и мнение окружающих, а значит, напрямую связаны с вопросами, знакомыми современному подростку.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великого романа на последующую культуру
</a:t>
            </a:r>
            <a:endParaRPr lang="en-US" sz="2439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романистов XIX века — внутренний монолог, сложная композиция, психологическая детализация и многоголосие — стали важной основой литературы XX века и её интереса к человеку в кризисе.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же приёмы повлияли на театр, кино и сериалы: современная культура по-прежнему использует модель романа, чтобы показать конфликт личности, общества и исторического времени.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росла читательская аудитория романа во второй половине XIX века
</a:t>
            </a:r>
            <a:endParaRPr lang="en-US" sz="182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публикация по частям делала длинный роман удобным для регулярного чтения и удерживала интерес публики от номера к номеру.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расширение книжного рынка сделали роман самым массовым жанром 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тенденций книжного рынка и периодической печати XIX века
</a:t>
            </a:r>
            <a:endParaRPr lang="en-US" sz="12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роман XIX века: человек перед лицом времени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XIX века научил литературу соединять личную судьбу, историю общества и нравственный выбор. Поэтому его герои и сегодня помогают понять, как человек ищет себя в мире перемен.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2026-05-23T11:41:39Z</dcterms:created>
  <dcterms:modified xsi:type="dcterms:W3CDTF">2026-05-23T11:41:39Z</dcterms:modified>
</cp:coreProperties>
</file>