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5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Предпосылки возникновения дарвинизма и научная деятельность Чарльза Дарвина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факты превратились в теорию эволюции?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наука перед открытием эволюции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середине XIX века биология, геология и палеонтология накопили множество фактов, которые уже не укладывались в представление о неизменности видов. Именно это создало интеллектуальную почву для дарвинизма.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дата связана с выходом идей, которые убедили Дарвина в огромной древности Земли.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1830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Лайель показал, что Земля меняется постепенно и очень долго, а значит, малые изменения могут накапливаться миллионами лет.
</a:t>
            </a:r>
            <a:endParaRPr lang="en-US" sz="2039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Ч. Лайель, «Основы геологии» (1830–1833)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Кругосветное путешествие на корабле «Бигль» (1831–1836)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851288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натуралиста
</a:t>
            </a:r>
            <a:pPr algn="l" indent="0" marL="0">
              <a:lnSpc>
                <a:spcPct val="115000"/>
              </a:lnSpc>
              <a:buNone/>
            </a:pPr>
            <a:r>
              <a:rPr lang="en-US" sz="3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отправился в плавание не как путешественник, а как наблюдатель природы. Его задача заключалась в сборе образцов, описании ландшафтов и фиксации различий между организмами и породами.
</a:t>
            </a:r>
            <a:endParaRPr lang="en-US" sz="934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260621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
</a:t>
            </a:r>
            <a:pPr algn="l" indent="0" marL="0">
              <a:lnSpc>
                <a:spcPct val="115000"/>
              </a:lnSpc>
              <a:buNone/>
            </a:pPr>
            <a:r>
              <a:rPr lang="en-US" sz="3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важными стали находки ископаемых и наблюдения за современными видами, жившими рядом с остатками вымерших форм. Это укрепляло мысль о связи прошлого и настоящего в истории жизни.
</a:t>
            </a:r>
            <a:endParaRPr lang="en-US" sz="934" dirty="0"/>
          </a:p>
        </p:txBody>
      </p:sp>
      <p:sp>
        <p:nvSpPr>
          <p:cNvPr id="12" name="Text 4"/>
          <p:cNvSpPr txBox="1"/>
          <p:nvPr/>
        </p:nvSpPr>
        <p:spPr>
          <a:xfrm>
            <a:off x="360000" y="3361129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Галапагосские острова
</a:t>
            </a:r>
            <a:pPr algn="l" indent="0" marL="0">
              <a:lnSpc>
                <a:spcPct val="115000"/>
              </a:lnSpc>
              <a:buNone/>
            </a:pPr>
            <a:r>
              <a:rPr lang="en-US" sz="3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островах Дарвин увидел, что близкие формы живых организмов заметно отличаются от острова к острову. Такая картина подсказывала, что изоляция и среда влияют на направление изменений.
</a:t>
            </a:r>
            <a:endParaRPr lang="en-US" sz="934" dirty="0"/>
          </a:p>
        </p:txBody>
      </p:sp>
      <p:sp>
        <p:nvSpPr>
          <p:cNvPr id="13" name="Text 5"/>
          <p:cNvSpPr txBox="1"/>
          <p:nvPr/>
        </p:nvSpPr>
        <p:spPr>
          <a:xfrm>
            <a:off x="360000" y="411605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3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Собранные растения, животные, ископаемые и геологические образцы дали Дарвину не отдельные впечатления, а целую систему фактов, на которой позже была построена теория естественного отбора.
</a:t>
            </a:r>
            <a:endParaRPr lang="en-US" sz="93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Становление Дарвина растянулось на десятилетия: от университетских занятий и экспедиции до долгой проверки гипотезы на огромном массиве фактов.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времени показывает, что дарвинизм не возник мгновенно: теория формировалась постепенно, через наблюдения, записи и научную проверку.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и научной работы Ч. Дарвина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научного становления Чарльза Дарвина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14555"/>
            <a:ext cx="9144000" cy="20270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900" y="424500"/>
            <a:ext cx="84243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Наблюдения, которые поставили под сомнение неизменность видов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2453325" y="1191687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и различия
</a:t>
            </a:r>
            <a:pPr algn="ctr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замечал, что близкородственные виды в разных районах похожи по строению, но отличаются важными деталями. Это указывало не на разовое создание, а на историческое изменение форм.
</a:t>
            </a:r>
            <a:endParaRPr lang="en-US" sz="843" dirty="0"/>
          </a:p>
        </p:txBody>
      </p:sp>
      <p:sp>
        <p:nvSpPr>
          <p:cNvPr id="10" name="Text 3"/>
          <p:cNvSpPr txBox="1"/>
          <p:nvPr/>
        </p:nvSpPr>
        <p:spPr>
          <a:xfrm>
            <a:off x="2453325" y="1666079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Вьюрки Галапагосов
</a:t>
            </a:r>
            <a:pPr algn="ctr" indent="0" marL="0">
              <a:lnSpc>
                <a:spcPct val="115000"/>
              </a:lnSpc>
              <a:buNone/>
            </a:pPr>
            <a:r>
              <a:rPr lang="en-US" sz="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убедительными стали наблюдения за вьюрками: различия в клювах были связаны с характером пищи. Такое соответствие признаков среде выглядело как результат длительного отбора.
</a:t>
            </a:r>
            <a:endParaRPr lang="en-US" sz="841" dirty="0"/>
          </a:p>
        </p:txBody>
      </p:sp>
      <p:sp>
        <p:nvSpPr>
          <p:cNvPr id="11" name="Text 4"/>
          <p:cNvSpPr txBox="1"/>
          <p:nvPr/>
        </p:nvSpPr>
        <p:spPr>
          <a:xfrm>
            <a:off x="2453275" y="2140468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и пересмешники
</a:t>
            </a:r>
            <a:pPr algn="ctr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черепах и пересмешников Дарвин также отмечал различия между островами. Для него это означало, что изоляция может вести к расхождению признаков даже у близких организмов.
</a:t>
            </a:r>
            <a:endParaRPr lang="en-US" sz="919" dirty="0"/>
          </a:p>
        </p:txBody>
      </p:sp>
      <p:sp>
        <p:nvSpPr>
          <p:cNvPr id="12" name="Text 5"/>
          <p:cNvSpPr txBox="1"/>
          <p:nvPr/>
        </p:nvSpPr>
        <p:spPr>
          <a:xfrm>
            <a:off x="2453275" y="2612123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о природе изменений
</a:t>
            </a:r>
            <a:pPr algn="ctr" indent="0" marL="0">
              <a:lnSpc>
                <a:spcPct val="115000"/>
              </a:lnSpc>
              <a:buNone/>
            </a:pPr>
            <a:r>
              <a:rPr lang="en-US" sz="2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подсказывали, что виды меняются не хаотично, а под влиянием местных условий. Это стало важным шагом от простого описания природы к объяснению механизмов ее развития.
</a:t>
            </a:r>
            <a:endParaRPr lang="en-US" sz="88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Дарвина сложились на стыке нескольких научных направлений, каждое из которых дало ему собственный аргумент в пользу эволюции.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Дарвина возникла не из одного наблюдения, а из объединения геологии, экономики, биогеографии и практики селекции.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Ч. Лайель; Т. Мальтус; материалы по селекции и биогеографии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источники идей Дарвина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борьбы за существование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 Мальтуса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понял, что живые организмы способны размножаться быстрее, чем увеличиваются пища, пространство и другие ресурсы. Отсюда возникает неизбежное давление среды на каждую популяцию.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526324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внутри вида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острой оказывается борьба между особями одного вида, потому что они нуждаются в одинаковых ресурсах. Даже небольшие различия в выносливости или приспособленности становятся решающими.
</a:t>
            </a:r>
            <a:endParaRPr lang="en-US" sz="1352" dirty="0"/>
          </a:p>
        </p:txBody>
      </p:sp>
      <p:sp>
        <p:nvSpPr>
          <p:cNvPr id="10" name="Text 4"/>
          <p:cNvSpPr txBox="1"/>
          <p:nvPr/>
        </p:nvSpPr>
        <p:spPr>
          <a:xfrm>
            <a:off x="4692649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между видами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разных видов тоже соперничают за пищу, убежища и место в экосистеме. В таких условиях преимущество получают те формы, которые лучше приспособлены к конкретной среде.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858965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условий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Неблагоприятные климатические факторы, нехватка пищи и болезни тоже входят в борьбу за существование. Эти обстоятельства отбирают наиболее жизнеспособные особи и усиливают естественный отбор.
</a:t>
            </a:r>
            <a:endParaRPr lang="en-US" sz="135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как цепь причин и следствий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отражает, как Дарвин объяснял эволюцию через наследственную изменчивость и отбор.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8668" y="2183062"/>
            <a:ext cx="41160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567" y="2201462"/>
            <a:ext cx="421649" cy="374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8515" y="2183062"/>
            <a:ext cx="4116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13439" y="2183062"/>
            <a:ext cx="41160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как доказательство изменяемости организмов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Селекционеры выводили породы с разной формой тела, окраской и поведением. Для Дарвина это был убедительный пример того, как отбор закрепляет наследственные различия за короткое время.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Собаки
</a:t>
            </a:r>
            <a:pPr algn="ctr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пород показывало, насколько сильно могут расходиться потомки одного исходного вида при целенаправленном подборе признаков. Это подтверждало гибкость наследственного материала.
</a:t>
            </a:r>
            <a:endParaRPr lang="en-US" sz="1234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Овцы и растения
</a:t>
            </a:r>
            <a:pPr algn="ctr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домашних животных и культурных растений человек отбирает полезные качества — продуктивность, размер, устойчивость, вкус. Такой опыт ясно демонстрировал возможность направленного изменения живых форм.
</a:t>
            </a:r>
            <a:endParaRPr lang="en-US" sz="1234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для природы
</a:t>
            </a:r>
            <a:pPr algn="ctr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рассматривал искусственный отбор как аналог естественного. Если человек способен менять организмы сознательно, то в природе сходный результат может давать длительное действие среды без замысла и плана.
</a:t>
            </a:r>
            <a:endParaRPr lang="en-US" sz="123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Дарвин работал с фактами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Коллекции, которые говорили сами за себя
</a:t>
            </a:r>
            <a:pPr algn="ctr" indent="0" marL="0">
              <a:lnSpc>
                <a:spcPct val="115000"/>
              </a:lnSpc>
              <a:buNone/>
            </a:pPr>
            <a:r>
              <a:rPr lang="en-US" sz="3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и после путешествия Дарвин собирал растения, животных, ископаемые остатки и геологические образцы. Каждая находка становилась частью большой системы наблюдений: ученый не ограничивался впечатлениями, а стремился сравнивать материал из разных мест и видеть общие закономерности.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Сравнение, а не единичное наблюдение
</a:t>
            </a:r>
            <a:pPr algn="ctr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сопоставлял строение органов у близких видов, особенности поведения и условия жизни в разных регионах. Именно повторяемость сходства и различий позволяла ему отделять случайные детали от признаков, которые действительно важны для понимания происхождения видов.
</a:t>
            </a:r>
            <a:endParaRPr lang="en-US" sz="1107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выводов на широком круге данных
</a:t>
            </a:r>
            <a:pPr algn="ctr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опираться на один пример, Дарвин многократно возвращался к своим записям и отправлял материалы специалистам. Он проверял гипотезы на фактах из географии, зоологии, ботаники и палеонтологии, превращая наблюдение в научное объяснение.
</a:t>
            </a:r>
            <a:endParaRPr lang="en-US" sz="116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естественного отбора складывалась постепенно: Дарвин многократно перепроверял наблюдения, прежде чем решиться на публикацию.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шла работа, тем точнее формулировалась теория: от первых записей к зрелому научному труду.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хронологии научной деятельности Чарльза Дарвина: 1837–1859 годы.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эволюционной теории после экспедиции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родилась идея, признанная одновременно двумя учёными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1858: письмо Уоллеса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получил рукопись Альфреда Уоллеса с независимой формулировкой естественного отбора. Это стало подтверждением, что к объяснению эволюции пришли разные исследователи.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 июля 1858 года: сообщение в Линнеевском обществе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Дарвина и Уоллеса были представлены совместно. Научное сообщество увидело, что новая теория опирается на серьезные наблюдения и логические выводы.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1859: публикация Дарвина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книги «Происхождение видов» закрепило приоритет Дарвина в разработке развернутой теории и сделало эволюционный подход центральным для биологии.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 «Происхождение видов»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5125600" y="557100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Новая картина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показала, что разнообразие живых существ можно объяснять историческим развитием, а не набором неизменных типов. Это стало принципиально новым взглядом на живую природу.
</a:t>
            </a:r>
            <a:endParaRPr lang="en-US" sz="1286" dirty="0"/>
          </a:p>
        </p:txBody>
      </p:sp>
      <p:sp>
        <p:nvSpPr>
          <p:cNvPr id="9" name="Text 3"/>
          <p:cNvSpPr txBox="1"/>
          <p:nvPr/>
        </p:nvSpPr>
        <p:spPr>
          <a:xfrm>
            <a:off x="5125602" y="1561880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Естественный отбор как механизм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связал наследственную изменчивость, избыточное размножение и борьбу за существование в единую причинную цепь. Так появился понятный механизм изменения видов во времени.
</a:t>
            </a:r>
            <a:endParaRPr lang="en-US" sz="1286" dirty="0"/>
          </a:p>
        </p:txBody>
      </p:sp>
      <p:sp>
        <p:nvSpPr>
          <p:cNvPr id="10" name="Text 4"/>
          <p:cNvSpPr txBox="1"/>
          <p:nvPr/>
        </p:nvSpPr>
        <p:spPr>
          <a:xfrm>
            <a:off x="5125602" y="2566677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Разделение и расхождение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получил принцип дивергенции: близкие формы могут постепенно расходиться, занимая разные экологические ниши. Это объясняло появление множества сходных, но не одинаковых видов.
</a:t>
            </a:r>
            <a:endParaRPr lang="en-US" sz="1286" dirty="0"/>
          </a:p>
        </p:txBody>
      </p:sp>
      <p:sp>
        <p:nvSpPr>
          <p:cNvPr id="11" name="Text 5"/>
          <p:cNvSpPr txBox="1"/>
          <p:nvPr/>
        </p:nvSpPr>
        <p:spPr>
          <a:xfrm>
            <a:off x="5125602" y="3571477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Старт новой биологии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стала не только научным трудом, но и поворотной точкой для всей биологии. После неё эволюция превратилась в рабочую основу исследований в разных разделах науки.
</a:t>
            </a:r>
            <a:endParaRPr lang="en-US" sz="12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053300"/>
            <a:ext cx="4333200" cy="13828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отрасли биологии и наук о Земле дополняют друг друга и вместе подтверждают историческое развитие живой природы.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один тип доказательств не работает изолированно; убедительность создаёт их согласованность в общей эволюционной картине.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палеонтологии, сравнительной анатомии, эмбриологии и биогеографии, использованных в дарвинизме.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доказательства эволюции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Дарвин изменил науку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теория происхождения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впервые связал разнообразие организмов с действием естественного отбора. Он предложил не частное объяснение отдельных случаев, а общую теоретическую модель развития живой природы.
</a:t>
            </a:r>
            <a:endParaRPr lang="en-US" sz="1405" dirty="0"/>
          </a:p>
        </p:txBody>
      </p:sp>
      <p:sp>
        <p:nvSpPr>
          <p:cNvPr id="10" name="Text 3"/>
          <p:cNvSpPr txBox="1"/>
          <p:nvPr/>
        </p:nvSpPr>
        <p:spPr>
          <a:xfrm>
            <a:off x="252636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взгляд на приспособленность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 показал, что полезные признаки не возникают ради цели, а закрепляются потому, что повышают шансы особей выжить и оставить потомство в конкретной среде.
</a:t>
            </a:r>
            <a:endParaRPr lang="en-US" sz="1405" dirty="0"/>
          </a:p>
        </p:txBody>
      </p:sp>
      <p:sp>
        <p:nvSpPr>
          <p:cNvPr id="11" name="Text 4"/>
          <p:cNvSpPr txBox="1"/>
          <p:nvPr/>
        </p:nvSpPr>
        <p:spPr>
          <a:xfrm>
            <a:off x="4692717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организма и среды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убедительно продемонстрировал, что признаки живых существ формируются в постоянном взаимодействии с условиями жизни. Это расширило понимание роли среды в эволюции.
</a:t>
            </a:r>
            <a:endParaRPr lang="en-US" sz="1405" dirty="0"/>
          </a:p>
        </p:txBody>
      </p:sp>
      <p:sp>
        <p:nvSpPr>
          <p:cNvPr id="12" name="Text 5"/>
          <p:cNvSpPr txBox="1"/>
          <p:nvPr/>
        </p:nvSpPr>
        <p:spPr>
          <a:xfrm>
            <a:off x="685907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метод в биологии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работы объединили наблюдение, сравнение, эксперимент и теоретическое обобщение. Такой подход сделал эволюционную биологию точной и проверяемой областью знания.
</a:t>
            </a:r>
            <a:endParaRPr lang="en-US" sz="140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715050" y="424500"/>
            <a:ext cx="7713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Даун-хаус как место постоянных открытий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453250" y="141287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превращённый в лабораторию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Даун-хаусе Дарвин не прекращал работу над естествознанием. Домашняя обстановка не мешала исследованиям, а наоборот позволяла годами наблюдать один и тот же объект в разных условиях.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453250" y="224903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Опыты с растениями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изучал опыление, движение побегов и приспособления растений к среде. Эти исследования помогали понимать, как полезные признаки проявляются и закрепляются в природе.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53250" y="308517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животными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Дарвин уделял дождевым червям и другим живым объектам, которые можно было наблюдать долго и систематически. Так он расширял тему эволюции до повседневной жизни организмов.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2453250" y="392132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как научный инструмент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Многолетние записи, повторные опыты и аккуратное сопоставление результатов сделали Даун-хаус местом, где теория постоянно проверялась фактами, а не оставалась только замыслом.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опирался не на одну дисциплину, а на целую систему знаний, где каждый раздел дополнял другой.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дарвинизма в междисциплинарности: разные науки вели к одному выводу о изменяемости живой природы.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научных направлений, повлиявших на формирование эволюционного учения Дарвина.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Науки, которые укрепили дарвинизм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влияние Дарвина оказалось долговременным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Исторический взгляд на виды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изменил само представление о живых организмах: виды стали рассматривать как результат длительного развития, а не как раз и навсегда заданные формы.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526324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Основа современной эволюционной биологии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идеи стали фундаментом для дальнейших исследований наследственности, изменчивости и приспособленности. На этом основании выросла современная эволюционная наука.
</a:t>
            </a:r>
            <a:endParaRPr lang="en-US" sz="1329" dirty="0"/>
          </a:p>
        </p:txBody>
      </p:sp>
      <p:sp>
        <p:nvSpPr>
          <p:cNvPr id="10" name="Text 4"/>
          <p:cNvSpPr txBox="1"/>
          <p:nvPr/>
        </p:nvSpPr>
        <p:spPr>
          <a:xfrm>
            <a:off x="4692649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Значение для практики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Дарвинизм повлиял на селекцию, экологию и понимание разнообразия организмов. Он показал, что научные выводы можно использовать для решения прикладных задач.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858965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Наука, опирающаяся на доказательства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 работы Дарвина — утверждение строгого исследовательского подхода. Природные явления можно объяснять через наблюдаемые причины, сопоставление фактов и проверяемые закономерности.
</a:t>
            </a:r>
            <a:endParaRPr lang="en-US" sz="130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Дарвинизм: теория, которая изменила биологию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показал, что разнообразие жизни имеет естественные причины и развивается во времени. Его теория объединила факты в убедительную научную систему и открыла новый этап в биологии.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2026-06-02T01:22:36Z</dcterms:created>
  <dcterms:modified xsi:type="dcterms:W3CDTF">2026-06-02T01:22:36Z</dcterms:modified>
</cp:coreProperties>
</file>