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бактерий: ключевые темы урока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бактерий, их формы, питание, роль в природе и человеке.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и развитие микробиологии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впервые увидел бактерии в XVII веке. Позже Пастер и Кох доказали их связь с болезнями и брожением. В XX веке микробиология раскрыла строение и функции бактерий, расширив медицинские и промышленные возможности.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бактериальной клетки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ядра и мембранных органелл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не имеют ядра, их ДНК свободна в нуклеоиде. Это упрощённая организация в отличие от эукариотов, что влияет на скорость жизненных процессов.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придаёт форму и защищает бактерию. Мембрана регулирует обмен веществ, а цитоплазма содержит необходимые ферменты и рибосомы.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обеспечивают движение, а капсула — защиту от внешних воздействий и иммунитета хозяина, повышая выживаемость бактерий в сложных условиях.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бактерий и их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— шаровидные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Кокки, как стрептококки, часто встречаются в человеческом организме и могут вызывать заболевания горла. Их форма способствует образованию цепочек или скоплений.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— палочковидные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форме палочек, например кишечная палочка, обитают в кишечнике и играют важную роль в пищеварении и защите организма.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и вибрионы — изогнутые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Спиралевидные и изогнутые формы, как спирохеты, обладают особой подвижностью, позволяющей им проникать в ткани и выживать в специфических средах.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484" y="2186407"/>
            <a:ext cx="189338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665" y="3019267"/>
            <a:ext cx="240975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9665" y="3852142"/>
            <a:ext cx="240975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бактерий: разнообразие экосистем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в верхних слоях почвы и на корнях растений, участвуя в питании и защите растений от вредителей.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и морская вода полны бактерий, которые поддерживают биохимические процессы и служат пищей для водных организмов.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и животных бактерии способствуют пищеварению и укрепляют иммунитет, обживая кишечник и кожу.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горячих источниках, мерзлоте и глубинах океана бактерии приспособились к выживанию в условиях высокой температуры, давления и отсутствия света.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8400" y="1467950"/>
            <a:ext cx="7447200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бактерий: автотрофы и гетеротрофы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способах получения энергии у бактерий представлены в таблице с примерами каждой группы.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самостоятельно получают энергию, гетеротрофы зависят от других организмов.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микробиологии, 2023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форм бактерий в природе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бациллы, что связано с их высокой адаптивностью к различным средам обитания.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форм обеспечивает выживаемость в разных условиях и экосистемах.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микробиоты почвы, 2022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бактерий к экстремальным условиям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Галофилы — обитатели солёных озёр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Halobacterium приспособлены к экстремальной солёности, они сохраняют воду внутри клеток и поддерживают баланс веществ.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Термофилы — жители горячих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Thermus aquaticus выдерживают температуру до 110°C. Их белки устойчивы к нагреву, что позволяет жить в гейзерах и вулканах.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кислых средах и космосе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способны жить при pH ниже 2 или даже выживать в открытом космосе, защищаясь специальными оболочками.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идеальных условиях бактерии способны удваивать число особей каждые 20-30 минут, что обеспечивает стремительный рост их популяции.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Микробиологический справочник,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20-30 минут
</a:t>
            </a:r>
            <a:endParaRPr lang="en-US" sz="4619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такой промежуток каждая клетка делится, увеличивая численность колонии в геометрической прогрессии.
</a:t>
            </a:r>
            <a:endParaRPr lang="en-US" sz="14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эндоспор: механизм защиты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Эндоспоры устойчивы к высыханию, нагреву и радиации, что помогает бактериям переживать экстремальные периоды без питания.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неблагоприятных условиях Bacillus и Clostridium формируют эндоспоры — твёрдые структуры, способные сохранять жизнеспособность длительное время.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изменчивость: способы обмена ДНК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Конъюгация — процесс передачи плазмид между бактериями через прямой контакт, что позволяет быстро распространять полезные гены внутри бактерий.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заключается в поглощении бактерией свободных фрагментов ДНК из окружающей среды, интегрируя новые гены в свой геном.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Трансдукция происходит при помощи бактериофагов — вирусов, которые переносят генетический материал от одной бактерии к другой, способствуя изменчивости.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механизмы способствуют адаптации бактерий к изменениям среды и распространению устойчивости к антибиотикам среди популяций.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роль: биогеохимические циклы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фиксации атмосферного азота, превращая его в формы, доступные для растений и микроорганизмов, что поддерживает плодородие почвы.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разлагают органические вещества, способствуя минерализации серы и фосфора, что возвращает важные питательные элементы обратно в экосистему.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бактерий биогеохимические циклы были бы нарушены, что привело бы к ухудшению качества почвы и снижению биологической продуктивности.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 взаимовыгодные отношения с живыми организмами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бактерии, живущие на корнях бобовых растений, фиксируют азот, обогащая почву, что улучшает рост растений и повышает урожайность сельскохозяйственных культур.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бактерии у человека и животных способствуют пищеварению и синтезируют необходимые витамины группы B и K для нормального функционирования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бактерии: инфекционные заболевания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Mycobacterium tuberculosis вызывает туберкулёз — тяжёлое заболевание лёгких с высокой заразностью и длительным лечением.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Vibrio cholerae ответственна за холеру, вызывающую сильную диарею и обезвоживание организма, опасное для жизни при отсутствии лечения.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Yersinia pestis вызывает чуму, исторически приводившую к эпидемиям с большим числом смертей в разных регионах мира.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Стафилококки и стрептококки вызывают ангину и фурункулы, а Salmonella — пищевые отравления и сальмонеллёз, распространённые через заражённую пищу и воду.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устойчивость бактерий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 неправильное применение антибиотиков вызвало рост устойчивых штаммов, делающих лечение болезней сложнее и требующих новых лекарственных стратегий.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Антибиотики, такие как пенициллин, подавляют рост бактерий и разрушают их клеточные стенки, помогая лечить бактериальные инфекции. Это открытие стало прорывом в медицине XX 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бактерии: от йогурта до технологий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играют ключевую роль в производстве йогурта, кефира и сыра, придавая продуктам характерный вкус и пользу для здоровья.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биологической очистке сточных вод бактерии разлагают загрязнения, способствуя защите окружающей среды и восстановлению экосистем.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бактерии могут синтезировать витамины, ферменты и гормоны, например инсулин, что позволяет создавать важные лекарства и биотехнологические препараты.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бактерий в природе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взаимодействия бактерий с окружающей средой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разнообразие организмов по числу видов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значительно превосходят другие группы по количеству видов, что подчёркивает их важность для биоразнообразия планеты.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бактерий свидетельствует об их ключевой роли в экосистемах и большой адаптивной способности.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микробиологических исследований, 2023 год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будущем: открытия и вызовы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возможностями растёт риск появления новых патогенов и усиления устойчивости бактерий к антибиотикам, что требует постоянного научного контроля и разработки новых методов борьбы.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учёные обнаруживают тысячи новых видов бактерий, расширяя знания о микробиоте и открывая новые возможности для биотехнологий и медицины.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 для жизни человека и планеты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фундамент жизни и здоровья на Земле, обеспечивающие биотехнологический прогресс и экологическое равновесие во всех экосистемах планеты.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2026-05-08T14:04:28Z</dcterms:created>
  <dcterms:modified xsi:type="dcterms:W3CDTF">2026-05-08T14:04:28Z</dcterms:modified>
</cp:coreProperties>
</file>